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141" r:id="rId5"/>
    <p:sldId id="2111" r:id="rId6"/>
    <p:sldId id="2036" r:id="rId7"/>
    <p:sldId id="2126" r:id="rId8"/>
    <p:sldId id="2116" r:id="rId9"/>
    <p:sldId id="2144" r:id="rId10"/>
    <p:sldId id="2148" r:id="rId11"/>
    <p:sldId id="2146" r:id="rId12"/>
    <p:sldId id="2044" r:id="rId13"/>
    <p:sldId id="2147" r:id="rId14"/>
    <p:sldId id="2127" r:id="rId15"/>
    <p:sldId id="2046" r:id="rId16"/>
    <p:sldId id="2150" r:id="rId17"/>
    <p:sldId id="2153" r:id="rId18"/>
    <p:sldId id="2047" r:id="rId19"/>
    <p:sldId id="2149" r:id="rId20"/>
    <p:sldId id="2154" r:id="rId21"/>
    <p:sldId id="2143" r:id="rId22"/>
    <p:sldId id="2077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56" userDrawn="1">
          <p15:clr>
            <a:srgbClr val="A4A3A4"/>
          </p15:clr>
        </p15:guide>
        <p15:guide id="2" pos="189" userDrawn="1">
          <p15:clr>
            <a:srgbClr val="A4A3A4"/>
          </p15:clr>
        </p15:guide>
        <p15:guide id="3" orient="horz" pos="436" userDrawn="1">
          <p15:clr>
            <a:srgbClr val="A4A3A4"/>
          </p15:clr>
        </p15:guide>
        <p15:guide id="4" pos="2978" userDrawn="1">
          <p15:clr>
            <a:srgbClr val="A4A3A4"/>
          </p15:clr>
        </p15:guide>
        <p15:guide id="5" pos="7378" userDrawn="1">
          <p15:clr>
            <a:srgbClr val="A4A3A4"/>
          </p15:clr>
        </p15:guide>
        <p15:guide id="6" orient="horz" pos="6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BD"/>
    <a:srgbClr val="F5F4F4"/>
    <a:srgbClr val="FFE89F"/>
    <a:srgbClr val="FF9E01"/>
    <a:srgbClr val="4DC7A3"/>
    <a:srgbClr val="31808E"/>
    <a:srgbClr val="FFF9EA"/>
    <a:srgbClr val="FFEBD1"/>
    <a:srgbClr val="FF3399"/>
    <a:srgbClr val="073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5D3E9-F270-44D2-8C06-A33337C80D96}" v="2" dt="2023-04-27T08:27:22.9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9"/>
    <p:restoredTop sz="94907"/>
  </p:normalViewPr>
  <p:slideViewPr>
    <p:cSldViewPr snapToGrid="0">
      <p:cViewPr varScale="1">
        <p:scale>
          <a:sx n="106" d="100"/>
          <a:sy n="106" d="100"/>
        </p:scale>
        <p:origin x="576" y="176"/>
      </p:cViewPr>
      <p:guideLst>
        <p:guide orient="horz" pos="1956"/>
        <p:guide pos="189"/>
        <p:guide orient="horz" pos="436"/>
        <p:guide pos="2978"/>
        <p:guide pos="7378"/>
        <p:guide orient="horz" pos="6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ia Malumbres" userId="b05d3152-ff16-4fd4-9f5e-96cd1ed69a36" providerId="ADAL" clId="{DEB371F4-DCA7-4C18-BD7C-35E5497C91F5}"/>
    <pc:docChg chg="custSel modSld">
      <pc:chgData name="Alicia Malumbres" userId="b05d3152-ff16-4fd4-9f5e-96cd1ed69a36" providerId="ADAL" clId="{DEB371F4-DCA7-4C18-BD7C-35E5497C91F5}" dt="2022-11-18T18:53:23.348" v="765" actId="113"/>
      <pc:docMkLst>
        <pc:docMk/>
      </pc:docMkLst>
      <pc:sldChg chg="delSp mod">
        <pc:chgData name="Alicia Malumbres" userId="b05d3152-ff16-4fd4-9f5e-96cd1ed69a36" providerId="ADAL" clId="{DEB371F4-DCA7-4C18-BD7C-35E5497C91F5}" dt="2022-11-18T18:46:13.461" v="382" actId="478"/>
        <pc:sldMkLst>
          <pc:docMk/>
          <pc:sldMk cId="4157541688" sldId="2034"/>
        </pc:sldMkLst>
        <pc:spChg chg="del">
          <ac:chgData name="Alicia Malumbres" userId="b05d3152-ff16-4fd4-9f5e-96cd1ed69a36" providerId="ADAL" clId="{DEB371F4-DCA7-4C18-BD7C-35E5497C91F5}" dt="2022-11-18T18:46:13.461" v="382" actId="478"/>
          <ac:spMkLst>
            <pc:docMk/>
            <pc:sldMk cId="4157541688" sldId="2034"/>
            <ac:spMk id="4" creationId="{F9C159CC-E144-6CA8-6995-A2C78297D42A}"/>
          </ac:spMkLst>
        </pc:spChg>
      </pc:sldChg>
      <pc:sldChg chg="modSp mod">
        <pc:chgData name="Alicia Malumbres" userId="b05d3152-ff16-4fd4-9f5e-96cd1ed69a36" providerId="ADAL" clId="{DEB371F4-DCA7-4C18-BD7C-35E5497C91F5}" dt="2022-11-18T18:47:27.476" v="449" actId="1076"/>
        <pc:sldMkLst>
          <pc:docMk/>
          <pc:sldMk cId="1104013634" sldId="2045"/>
        </pc:sldMkLst>
        <pc:spChg chg="mod">
          <ac:chgData name="Alicia Malumbres" userId="b05d3152-ff16-4fd4-9f5e-96cd1ed69a36" providerId="ADAL" clId="{DEB371F4-DCA7-4C18-BD7C-35E5497C91F5}" dt="2022-11-18T18:47:06.938" v="448" actId="113"/>
          <ac:spMkLst>
            <pc:docMk/>
            <pc:sldMk cId="1104013634" sldId="2045"/>
            <ac:spMk id="7" creationId="{BC87D029-3CCA-FF86-49AA-E62C6EA5EE5F}"/>
          </ac:spMkLst>
        </pc:spChg>
        <pc:spChg chg="mod">
          <ac:chgData name="Alicia Malumbres" userId="b05d3152-ff16-4fd4-9f5e-96cd1ed69a36" providerId="ADAL" clId="{DEB371F4-DCA7-4C18-BD7C-35E5497C91F5}" dt="2022-11-18T18:47:27.476" v="449" actId="1076"/>
          <ac:spMkLst>
            <pc:docMk/>
            <pc:sldMk cId="1104013634" sldId="2045"/>
            <ac:spMk id="36" creationId="{67859CD9-6C8C-0A43-9228-1A73BF7948A2}"/>
          </ac:spMkLst>
        </pc:spChg>
      </pc:sldChg>
      <pc:sldChg chg="modSp mod">
        <pc:chgData name="Alicia Malumbres" userId="b05d3152-ff16-4fd4-9f5e-96cd1ed69a36" providerId="ADAL" clId="{DEB371F4-DCA7-4C18-BD7C-35E5497C91F5}" dt="2022-11-18T18:44:13.375" v="360" actId="113"/>
        <pc:sldMkLst>
          <pc:docMk/>
          <pc:sldMk cId="1151864694" sldId="2116"/>
        </pc:sldMkLst>
        <pc:spChg chg="mod">
          <ac:chgData name="Alicia Malumbres" userId="b05d3152-ff16-4fd4-9f5e-96cd1ed69a36" providerId="ADAL" clId="{DEB371F4-DCA7-4C18-BD7C-35E5497C91F5}" dt="2022-11-18T18:44:13.375" v="360" actId="113"/>
          <ac:spMkLst>
            <pc:docMk/>
            <pc:sldMk cId="1151864694" sldId="2116"/>
            <ac:spMk id="6" creationId="{7DA3BD4C-5BE4-BF0B-19C6-330EEDEB7DAD}"/>
          </ac:spMkLst>
        </pc:spChg>
        <pc:spChg chg="mod">
          <ac:chgData name="Alicia Malumbres" userId="b05d3152-ff16-4fd4-9f5e-96cd1ed69a36" providerId="ADAL" clId="{DEB371F4-DCA7-4C18-BD7C-35E5497C91F5}" dt="2022-11-18T18:38:48.500" v="271" actId="1076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Alicia Malumbres" userId="b05d3152-ff16-4fd4-9f5e-96cd1ed69a36" providerId="ADAL" clId="{DEB371F4-DCA7-4C18-BD7C-35E5497C91F5}" dt="2022-11-18T18:38:44.399" v="270" actId="1076"/>
          <ac:spMkLst>
            <pc:docMk/>
            <pc:sldMk cId="1151864694" sldId="2116"/>
            <ac:spMk id="18" creationId="{04E1E03A-FE47-5AA4-D465-F3064A12918F}"/>
          </ac:spMkLst>
        </pc:spChg>
        <pc:spChg chg="mod">
          <ac:chgData name="Alicia Malumbres" userId="b05d3152-ff16-4fd4-9f5e-96cd1ed69a36" providerId="ADAL" clId="{DEB371F4-DCA7-4C18-BD7C-35E5497C91F5}" dt="2022-11-18T18:38:55.659" v="272" actId="1076"/>
          <ac:spMkLst>
            <pc:docMk/>
            <pc:sldMk cId="1151864694" sldId="2116"/>
            <ac:spMk id="33" creationId="{46CD7602-4E1C-6541-0A30-F76659937503}"/>
          </ac:spMkLst>
        </pc:spChg>
      </pc:sldChg>
      <pc:sldChg chg="modSp mod">
        <pc:chgData name="Alicia Malumbres" userId="b05d3152-ff16-4fd4-9f5e-96cd1ed69a36" providerId="ADAL" clId="{DEB371F4-DCA7-4C18-BD7C-35E5497C91F5}" dt="2022-11-18T18:44:54.473" v="381" actId="113"/>
        <pc:sldMkLst>
          <pc:docMk/>
          <pc:sldMk cId="2336017354" sldId="2126"/>
        </pc:sldMkLst>
        <pc:spChg chg="mod">
          <ac:chgData name="Alicia Malumbres" userId="b05d3152-ff16-4fd4-9f5e-96cd1ed69a36" providerId="ADAL" clId="{DEB371F4-DCA7-4C18-BD7C-35E5497C91F5}" dt="2022-11-18T18:44:54.473" v="381" actId="113"/>
          <ac:spMkLst>
            <pc:docMk/>
            <pc:sldMk cId="2336017354" sldId="2126"/>
            <ac:spMk id="7" creationId="{16C5A5FF-E6D4-3DDF-4CCA-08805F1D48A0}"/>
          </ac:spMkLst>
        </pc:spChg>
      </pc:sldChg>
      <pc:sldChg chg="modSp mod">
        <pc:chgData name="Alicia Malumbres" userId="b05d3152-ff16-4fd4-9f5e-96cd1ed69a36" providerId="ADAL" clId="{DEB371F4-DCA7-4C18-BD7C-35E5497C91F5}" dt="2022-11-18T18:49:13.381" v="584" actId="20577"/>
        <pc:sldMkLst>
          <pc:docMk/>
          <pc:sldMk cId="2805387025" sldId="2127"/>
        </pc:sldMkLst>
        <pc:spChg chg="mod">
          <ac:chgData name="Alicia Malumbres" userId="b05d3152-ff16-4fd4-9f5e-96cd1ed69a36" providerId="ADAL" clId="{DEB371F4-DCA7-4C18-BD7C-35E5497C91F5}" dt="2022-11-18T18:49:13.381" v="584" actId="20577"/>
          <ac:spMkLst>
            <pc:docMk/>
            <pc:sldMk cId="2805387025" sldId="2127"/>
            <ac:spMk id="8" creationId="{0F128D10-9FF7-9F45-D85D-30DE32D9540F}"/>
          </ac:spMkLst>
        </pc:spChg>
      </pc:sldChg>
      <pc:sldChg chg="addSp delSp modSp mod">
        <pc:chgData name="Alicia Malumbres" userId="b05d3152-ff16-4fd4-9f5e-96cd1ed69a36" providerId="ADAL" clId="{DEB371F4-DCA7-4C18-BD7C-35E5497C91F5}" dt="2022-11-18T18:50:59.481" v="603" actId="113"/>
        <pc:sldMkLst>
          <pc:docMk/>
          <pc:sldMk cId="715194023" sldId="2130"/>
        </pc:sldMkLst>
        <pc:spChg chg="mod">
          <ac:chgData name="Alicia Malumbres" userId="b05d3152-ff16-4fd4-9f5e-96cd1ed69a36" providerId="ADAL" clId="{DEB371F4-DCA7-4C18-BD7C-35E5497C91F5}" dt="2022-11-18T18:50:55.863" v="602" actId="113"/>
          <ac:spMkLst>
            <pc:docMk/>
            <pc:sldMk cId="715194023" sldId="2130"/>
            <ac:spMk id="5" creationId="{D78F7981-C26C-7BF1-6934-E15E1099FF58}"/>
          </ac:spMkLst>
        </pc:spChg>
        <pc:spChg chg="del mod">
          <ac:chgData name="Alicia Malumbres" userId="b05d3152-ff16-4fd4-9f5e-96cd1ed69a36" providerId="ADAL" clId="{DEB371F4-DCA7-4C18-BD7C-35E5497C91F5}" dt="2022-11-18T18:50:38.145" v="600" actId="478"/>
          <ac:spMkLst>
            <pc:docMk/>
            <pc:sldMk cId="715194023" sldId="2130"/>
            <ac:spMk id="7" creationId="{16C5A5FF-E6D4-3DDF-4CCA-08805F1D48A0}"/>
          </ac:spMkLst>
        </pc:spChg>
        <pc:spChg chg="mod">
          <ac:chgData name="Alicia Malumbres" userId="b05d3152-ff16-4fd4-9f5e-96cd1ed69a36" providerId="ADAL" clId="{DEB371F4-DCA7-4C18-BD7C-35E5497C91F5}" dt="2022-11-18T18:50:59.481" v="603" actId="113"/>
          <ac:spMkLst>
            <pc:docMk/>
            <pc:sldMk cId="715194023" sldId="2130"/>
            <ac:spMk id="10" creationId="{E9C179FC-5ACD-96E4-EB22-11894D6628F2}"/>
          </ac:spMkLst>
        </pc:spChg>
        <pc:spChg chg="add mod">
          <ac:chgData name="Alicia Malumbres" userId="b05d3152-ff16-4fd4-9f5e-96cd1ed69a36" providerId="ADAL" clId="{DEB371F4-DCA7-4C18-BD7C-35E5497C91F5}" dt="2022-11-18T18:50:41.119" v="601"/>
          <ac:spMkLst>
            <pc:docMk/>
            <pc:sldMk cId="715194023" sldId="2130"/>
            <ac:spMk id="17" creationId="{CA04E2F0-7983-05D2-1A79-CA3FC40F42C9}"/>
          </ac:spMkLst>
        </pc:spChg>
      </pc:sldChg>
      <pc:sldChg chg="modSp mod">
        <pc:chgData name="Alicia Malumbres" userId="b05d3152-ff16-4fd4-9f5e-96cd1ed69a36" providerId="ADAL" clId="{DEB371F4-DCA7-4C18-BD7C-35E5497C91F5}" dt="2022-11-18T18:52:16.532" v="618" actId="20577"/>
        <pc:sldMkLst>
          <pc:docMk/>
          <pc:sldMk cId="2950787632" sldId="2132"/>
        </pc:sldMkLst>
        <pc:spChg chg="mod">
          <ac:chgData name="Alicia Malumbres" userId="b05d3152-ff16-4fd4-9f5e-96cd1ed69a36" providerId="ADAL" clId="{DEB371F4-DCA7-4C18-BD7C-35E5497C91F5}" dt="2022-11-18T18:52:16.532" v="618" actId="20577"/>
          <ac:spMkLst>
            <pc:docMk/>
            <pc:sldMk cId="2950787632" sldId="2132"/>
            <ac:spMk id="5" creationId="{C944295C-4330-6856-B5C6-E0A6A44A3B29}"/>
          </ac:spMkLst>
        </pc:spChg>
      </pc:sldChg>
      <pc:sldChg chg="modSp mod">
        <pc:chgData name="Alicia Malumbres" userId="b05d3152-ff16-4fd4-9f5e-96cd1ed69a36" providerId="ADAL" clId="{DEB371F4-DCA7-4C18-BD7C-35E5497C91F5}" dt="2022-11-18T18:53:23.348" v="765" actId="113"/>
        <pc:sldMkLst>
          <pc:docMk/>
          <pc:sldMk cId="2024564194" sldId="2134"/>
        </pc:sldMkLst>
        <pc:spChg chg="mod">
          <ac:chgData name="Alicia Malumbres" userId="b05d3152-ff16-4fd4-9f5e-96cd1ed69a36" providerId="ADAL" clId="{DEB371F4-DCA7-4C18-BD7C-35E5497C91F5}" dt="2022-11-18T18:53:23.348" v="765" actId="113"/>
          <ac:spMkLst>
            <pc:docMk/>
            <pc:sldMk cId="2024564194" sldId="2134"/>
            <ac:spMk id="4" creationId="{380D28FE-3B8E-52CE-0DB5-C54BE464D9B5}"/>
          </ac:spMkLst>
        </pc:spChg>
      </pc:sldChg>
    </pc:docChg>
  </pc:docChgLst>
  <pc:docChgLst>
    <pc:chgData name="Alicia Malumbres" userId="b05d3152-ff16-4fd4-9f5e-96cd1ed69a36" providerId="ADAL" clId="{CC78AA05-BB21-4271-87E2-0DC56402857D}"/>
    <pc:docChg chg="undo custSel modSld">
      <pc:chgData name="Alicia Malumbres" userId="b05d3152-ff16-4fd4-9f5e-96cd1ed69a36" providerId="ADAL" clId="{CC78AA05-BB21-4271-87E2-0DC56402857D}" dt="2022-12-12T10:26:13.096" v="3562" actId="113"/>
      <pc:docMkLst>
        <pc:docMk/>
      </pc:docMkLst>
      <pc:sldChg chg="modNotesTx">
        <pc:chgData name="Alicia Malumbres" userId="b05d3152-ff16-4fd4-9f5e-96cd1ed69a36" providerId="ADAL" clId="{CC78AA05-BB21-4271-87E2-0DC56402857D}" dt="2022-11-28T18:01:35.868" v="2104" actId="6549"/>
        <pc:sldMkLst>
          <pc:docMk/>
          <pc:sldMk cId="1104013634" sldId="2045"/>
        </pc:sldMkLst>
      </pc:sldChg>
      <pc:sldChg chg="modSp mod modNotesTx">
        <pc:chgData name="Alicia Malumbres" userId="b05d3152-ff16-4fd4-9f5e-96cd1ed69a36" providerId="ADAL" clId="{CC78AA05-BB21-4271-87E2-0DC56402857D}" dt="2022-11-30T19:39:18.550" v="2358" actId="20577"/>
        <pc:sldMkLst>
          <pc:docMk/>
          <pc:sldMk cId="2198159673" sldId="2072"/>
        </pc:sldMkLst>
        <pc:spChg chg="mod">
          <ac:chgData name="Alicia Malumbres" userId="b05d3152-ff16-4fd4-9f5e-96cd1ed69a36" providerId="ADAL" clId="{CC78AA05-BB21-4271-87E2-0DC56402857D}" dt="2022-11-30T19:39:18.550" v="2358" actId="20577"/>
          <ac:spMkLst>
            <pc:docMk/>
            <pc:sldMk cId="2198159673" sldId="2072"/>
            <ac:spMk id="5" creationId="{195D08D8-8D06-1645-EDB7-D4BD12F8B210}"/>
          </ac:spMkLst>
        </pc:spChg>
      </pc:sldChg>
      <pc:sldChg chg="addSp modSp mod modNotesTx">
        <pc:chgData name="Alicia Malumbres" userId="b05d3152-ff16-4fd4-9f5e-96cd1ed69a36" providerId="ADAL" clId="{CC78AA05-BB21-4271-87E2-0DC56402857D}" dt="2022-11-30T19:58:31.952" v="2360" actId="6549"/>
        <pc:sldMkLst>
          <pc:docMk/>
          <pc:sldMk cId="1151864694" sldId="2116"/>
        </pc:sldMkLst>
        <pc:spChg chg="mod">
          <ac:chgData name="Alicia Malumbres" userId="b05d3152-ff16-4fd4-9f5e-96cd1ed69a36" providerId="ADAL" clId="{CC78AA05-BB21-4271-87E2-0DC56402857D}" dt="2022-11-28T17:42:24.212" v="831" actId="15"/>
          <ac:spMkLst>
            <pc:docMk/>
            <pc:sldMk cId="1151864694" sldId="2116"/>
            <ac:spMk id="4" creationId="{05E34B91-BC89-BF70-DC01-E71FA7EEB00F}"/>
          </ac:spMkLst>
        </pc:spChg>
        <pc:spChg chg="add mod">
          <ac:chgData name="Alicia Malumbres" userId="b05d3152-ff16-4fd4-9f5e-96cd1ed69a36" providerId="ADAL" clId="{CC78AA05-BB21-4271-87E2-0DC56402857D}" dt="2022-11-30T09:15:22.158" v="2280" actId="1076"/>
          <ac:spMkLst>
            <pc:docMk/>
            <pc:sldMk cId="1151864694" sldId="2116"/>
            <ac:spMk id="5" creationId="{38991708-7A55-E286-4278-D6623492F45F}"/>
          </ac:spMkLst>
        </pc:spChg>
        <pc:spChg chg="mod">
          <ac:chgData name="Alicia Malumbres" userId="b05d3152-ff16-4fd4-9f5e-96cd1ed69a36" providerId="ADAL" clId="{CC78AA05-BB21-4271-87E2-0DC56402857D}" dt="2022-11-30T09:13:59.030" v="2138" actId="1076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Alicia Malumbres" userId="b05d3152-ff16-4fd4-9f5e-96cd1ed69a36" providerId="ADAL" clId="{CC78AA05-BB21-4271-87E2-0DC56402857D}" dt="2022-11-30T09:15:33.970" v="2281" actId="1076"/>
          <ac:spMkLst>
            <pc:docMk/>
            <pc:sldMk cId="1151864694" sldId="2116"/>
            <ac:spMk id="18" creationId="{04E1E03A-FE47-5AA4-D465-F3064A12918F}"/>
          </ac:spMkLst>
        </pc:spChg>
        <pc:spChg chg="mod">
          <ac:chgData name="Alicia Malumbres" userId="b05d3152-ff16-4fd4-9f5e-96cd1ed69a36" providerId="ADAL" clId="{CC78AA05-BB21-4271-87E2-0DC56402857D}" dt="2022-11-30T09:13:54.686" v="2137" actId="1076"/>
          <ac:spMkLst>
            <pc:docMk/>
            <pc:sldMk cId="1151864694" sldId="2116"/>
            <ac:spMk id="33" creationId="{46CD7602-4E1C-6541-0A30-F76659937503}"/>
          </ac:spMkLst>
        </pc:spChg>
      </pc:sldChg>
      <pc:sldChg chg="modSp mod modNotesTx">
        <pc:chgData name="Alicia Malumbres" userId="b05d3152-ff16-4fd4-9f5e-96cd1ed69a36" providerId="ADAL" clId="{CC78AA05-BB21-4271-87E2-0DC56402857D}" dt="2022-12-12T10:26:13.096" v="3562" actId="113"/>
        <pc:sldMkLst>
          <pc:docMk/>
          <pc:sldMk cId="2336017354" sldId="2126"/>
        </pc:sldMkLst>
        <pc:spChg chg="mod">
          <ac:chgData name="Alicia Malumbres" userId="b05d3152-ff16-4fd4-9f5e-96cd1ed69a36" providerId="ADAL" clId="{CC78AA05-BB21-4271-87E2-0DC56402857D}" dt="2022-12-12T10:26:13.096" v="3562" actId="113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Alicia Malumbres" userId="b05d3152-ff16-4fd4-9f5e-96cd1ed69a36" providerId="ADAL" clId="{CC78AA05-BB21-4271-87E2-0DC56402857D}" dt="2022-11-28T17:39:09.645" v="603" actId="113"/>
          <ac:spMkLst>
            <pc:docMk/>
            <pc:sldMk cId="2336017354" sldId="2126"/>
            <ac:spMk id="21" creationId="{63FF4BE9-61B5-1BC8-01FD-FDED89E7957F}"/>
          </ac:spMkLst>
        </pc:spChg>
      </pc:sldChg>
      <pc:sldChg chg="modSp mod">
        <pc:chgData name="Alicia Malumbres" userId="b05d3152-ff16-4fd4-9f5e-96cd1ed69a36" providerId="ADAL" clId="{CC78AA05-BB21-4271-87E2-0DC56402857D}" dt="2022-12-12T10:13:59.716" v="2686" actId="14100"/>
        <pc:sldMkLst>
          <pc:docMk/>
          <pc:sldMk cId="2805387025" sldId="2127"/>
        </pc:sldMkLst>
        <pc:spChg chg="mod">
          <ac:chgData name="Alicia Malumbres" userId="b05d3152-ff16-4fd4-9f5e-96cd1ed69a36" providerId="ADAL" clId="{CC78AA05-BB21-4271-87E2-0DC56402857D}" dt="2022-12-12T10:13:59.716" v="2686" actId="14100"/>
          <ac:spMkLst>
            <pc:docMk/>
            <pc:sldMk cId="2805387025" sldId="2127"/>
            <ac:spMk id="10" creationId="{ABF56CB1-8411-1C2C-80EC-36A14E87C288}"/>
          </ac:spMkLst>
        </pc:spChg>
      </pc:sldChg>
      <pc:sldChg chg="modSp mod">
        <pc:chgData name="Alicia Malumbres" userId="b05d3152-ff16-4fd4-9f5e-96cd1ed69a36" providerId="ADAL" clId="{CC78AA05-BB21-4271-87E2-0DC56402857D}" dt="2022-12-12T10:25:09.628" v="3561" actId="20577"/>
        <pc:sldMkLst>
          <pc:docMk/>
          <pc:sldMk cId="1545328840" sldId="2128"/>
        </pc:sldMkLst>
        <pc:spChg chg="mod">
          <ac:chgData name="Alicia Malumbres" userId="b05d3152-ff16-4fd4-9f5e-96cd1ed69a36" providerId="ADAL" clId="{CC78AA05-BB21-4271-87E2-0DC56402857D}" dt="2022-12-12T10:25:09.628" v="3561" actId="20577"/>
          <ac:spMkLst>
            <pc:docMk/>
            <pc:sldMk cId="1545328840" sldId="2128"/>
            <ac:spMk id="4" creationId="{BDFBE366-5939-6690-622B-8DC67329F371}"/>
          </ac:spMkLst>
        </pc:spChg>
        <pc:spChg chg="mod">
          <ac:chgData name="Alicia Malumbres" userId="b05d3152-ff16-4fd4-9f5e-96cd1ed69a36" providerId="ADAL" clId="{CC78AA05-BB21-4271-87E2-0DC56402857D}" dt="2022-11-30T10:02:21.911" v="2348" actId="1076"/>
          <ac:spMkLst>
            <pc:docMk/>
            <pc:sldMk cId="1545328840" sldId="2128"/>
            <ac:spMk id="31" creationId="{F3D924F3-327D-CEDA-B163-101B5E7B9914}"/>
          </ac:spMkLst>
        </pc:spChg>
        <pc:spChg chg="mod">
          <ac:chgData name="Alicia Malumbres" userId="b05d3152-ff16-4fd4-9f5e-96cd1ed69a36" providerId="ADAL" clId="{CC78AA05-BB21-4271-87E2-0DC56402857D}" dt="2022-11-30T10:02:28.583" v="2349" actId="1076"/>
          <ac:spMkLst>
            <pc:docMk/>
            <pc:sldMk cId="1545328840" sldId="2128"/>
            <ac:spMk id="32" creationId="{E19FFD25-ECCF-6DBB-A7E7-4D58AEEE08D6}"/>
          </ac:spMkLst>
        </pc:spChg>
        <pc:spChg chg="mod">
          <ac:chgData name="Alicia Malumbres" userId="b05d3152-ff16-4fd4-9f5e-96cd1ed69a36" providerId="ADAL" clId="{CC78AA05-BB21-4271-87E2-0DC56402857D}" dt="2022-11-30T10:02:18.478" v="2347" actId="1076"/>
          <ac:spMkLst>
            <pc:docMk/>
            <pc:sldMk cId="1545328840" sldId="2128"/>
            <ac:spMk id="37" creationId="{ED5D7C83-9DA5-62EC-A968-5E2FD64965D6}"/>
          </ac:spMkLst>
        </pc:spChg>
        <pc:spChg chg="mod">
          <ac:chgData name="Alicia Malumbres" userId="b05d3152-ff16-4fd4-9f5e-96cd1ed69a36" providerId="ADAL" clId="{CC78AA05-BB21-4271-87E2-0DC56402857D}" dt="2022-11-28T17:43:56.583" v="915" actId="20577"/>
          <ac:spMkLst>
            <pc:docMk/>
            <pc:sldMk cId="1545328840" sldId="2128"/>
            <ac:spMk id="38" creationId="{29A1240E-A8D0-433D-00C9-94767D679BF4}"/>
          </ac:spMkLst>
        </pc:spChg>
      </pc:sldChg>
      <pc:sldChg chg="modSp mod modNotesTx">
        <pc:chgData name="Alicia Malumbres" userId="b05d3152-ff16-4fd4-9f5e-96cd1ed69a36" providerId="ADAL" clId="{CC78AA05-BB21-4271-87E2-0DC56402857D}" dt="2022-12-12T10:16:49.241" v="2795" actId="20577"/>
        <pc:sldMkLst>
          <pc:docMk/>
          <pc:sldMk cId="1932750775" sldId="2129"/>
        </pc:sldMkLst>
        <pc:spChg chg="mod">
          <ac:chgData name="Alicia Malumbres" userId="b05d3152-ff16-4fd4-9f5e-96cd1ed69a36" providerId="ADAL" clId="{CC78AA05-BB21-4271-87E2-0DC56402857D}" dt="2022-11-28T18:02:12.329" v="2108" actId="1076"/>
          <ac:spMkLst>
            <pc:docMk/>
            <pc:sldMk cId="1932750775" sldId="2129"/>
            <ac:spMk id="3" creationId="{53F476A3-E0B1-1088-39A8-59B9FED892A5}"/>
          </ac:spMkLst>
        </pc:spChg>
        <pc:spChg chg="mod">
          <ac:chgData name="Alicia Malumbres" userId="b05d3152-ff16-4fd4-9f5e-96cd1ed69a36" providerId="ADAL" clId="{CC78AA05-BB21-4271-87E2-0DC56402857D}" dt="2022-12-12T10:16:49.241" v="2795" actId="20577"/>
          <ac:spMkLst>
            <pc:docMk/>
            <pc:sldMk cId="1932750775" sldId="2129"/>
            <ac:spMk id="14" creationId="{FE5B8BBD-C025-6D2A-5419-CDC5DDF109AB}"/>
          </ac:spMkLst>
        </pc:spChg>
        <pc:grpChg chg="mod">
          <ac:chgData name="Alicia Malumbres" userId="b05d3152-ff16-4fd4-9f5e-96cd1ed69a36" providerId="ADAL" clId="{CC78AA05-BB21-4271-87E2-0DC56402857D}" dt="2022-11-28T18:02:10.090" v="2107" actId="1076"/>
          <ac:grpSpMkLst>
            <pc:docMk/>
            <pc:sldMk cId="1932750775" sldId="2129"/>
            <ac:grpSpMk id="6" creationId="{8B3E8557-2A71-A405-0EF3-12DB516B8A90}"/>
          </ac:grpSpMkLst>
        </pc:grpChg>
        <pc:graphicFrameChg chg="modGraphic">
          <ac:chgData name="Alicia Malumbres" userId="b05d3152-ff16-4fd4-9f5e-96cd1ed69a36" providerId="ADAL" clId="{CC78AA05-BB21-4271-87E2-0DC56402857D}" dt="2022-11-30T09:11:01.374" v="2130" actId="207"/>
          <ac:graphicFrameMkLst>
            <pc:docMk/>
            <pc:sldMk cId="1932750775" sldId="2129"/>
            <ac:graphicFrameMk id="17" creationId="{0909732D-8FB6-CBCB-CAE9-09CD455D7B0F}"/>
          </ac:graphicFrameMkLst>
        </pc:graphicFrameChg>
      </pc:sldChg>
      <pc:sldChg chg="addSp delSp modSp mod modAnim">
        <pc:chgData name="Alicia Malumbres" userId="b05d3152-ff16-4fd4-9f5e-96cd1ed69a36" providerId="ADAL" clId="{CC78AA05-BB21-4271-87E2-0DC56402857D}" dt="2022-12-12T10:15:41.832" v="2762" actId="20577"/>
        <pc:sldMkLst>
          <pc:docMk/>
          <pc:sldMk cId="715194023" sldId="2130"/>
        </pc:sldMkLst>
        <pc:spChg chg="mod">
          <ac:chgData name="Alicia Malumbres" userId="b05d3152-ff16-4fd4-9f5e-96cd1ed69a36" providerId="ADAL" clId="{CC78AA05-BB21-4271-87E2-0DC56402857D}" dt="2022-12-12T10:15:41.832" v="2762" actId="20577"/>
          <ac:spMkLst>
            <pc:docMk/>
            <pc:sldMk cId="715194023" sldId="2130"/>
            <ac:spMk id="4" creationId="{877795F9-7E6B-CD78-032A-0C4874E30D35}"/>
          </ac:spMkLst>
        </pc:spChg>
        <pc:spChg chg="add mod">
          <ac:chgData name="Alicia Malumbres" userId="b05d3152-ff16-4fd4-9f5e-96cd1ed69a36" providerId="ADAL" clId="{CC78AA05-BB21-4271-87E2-0DC56402857D}" dt="2022-11-30T10:01:41.363" v="2346" actId="1076"/>
          <ac:spMkLst>
            <pc:docMk/>
            <pc:sldMk cId="715194023" sldId="2130"/>
            <ac:spMk id="6" creationId="{2503C42C-F0CC-D897-848E-C233468B2C62}"/>
          </ac:spMkLst>
        </pc:spChg>
        <pc:spChg chg="del">
          <ac:chgData name="Alicia Malumbres" userId="b05d3152-ff16-4fd4-9f5e-96cd1ed69a36" providerId="ADAL" clId="{CC78AA05-BB21-4271-87E2-0DC56402857D}" dt="2022-11-30T10:01:29.990" v="2345" actId="478"/>
          <ac:spMkLst>
            <pc:docMk/>
            <pc:sldMk cId="715194023" sldId="2130"/>
            <ac:spMk id="17" creationId="{CA04E2F0-7983-05D2-1A79-CA3FC40F42C9}"/>
          </ac:spMkLst>
        </pc:spChg>
      </pc:sldChg>
      <pc:sldChg chg="modSp mod">
        <pc:chgData name="Alicia Malumbres" userId="b05d3152-ff16-4fd4-9f5e-96cd1ed69a36" providerId="ADAL" clId="{CC78AA05-BB21-4271-87E2-0DC56402857D}" dt="2022-12-12T10:14:52.562" v="2707" actId="20577"/>
        <pc:sldMkLst>
          <pc:docMk/>
          <pc:sldMk cId="2328612858" sldId="2131"/>
        </pc:sldMkLst>
        <pc:spChg chg="mod">
          <ac:chgData name="Alicia Malumbres" userId="b05d3152-ff16-4fd4-9f5e-96cd1ed69a36" providerId="ADAL" clId="{CC78AA05-BB21-4271-87E2-0DC56402857D}" dt="2022-12-12T10:14:52.562" v="2707" actId="20577"/>
          <ac:spMkLst>
            <pc:docMk/>
            <pc:sldMk cId="2328612858" sldId="2131"/>
            <ac:spMk id="15" creationId="{DE6480C4-EA92-47B8-7000-CE82290F5269}"/>
          </ac:spMkLst>
        </pc:spChg>
        <pc:graphicFrameChg chg="modGraphic">
          <ac:chgData name="Alicia Malumbres" userId="b05d3152-ff16-4fd4-9f5e-96cd1ed69a36" providerId="ADAL" clId="{CC78AA05-BB21-4271-87E2-0DC56402857D}" dt="2022-11-30T09:10:53.428" v="2129" actId="207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modSp mod">
        <pc:chgData name="Alicia Malumbres" userId="b05d3152-ff16-4fd4-9f5e-96cd1ed69a36" providerId="ADAL" clId="{CC78AA05-BB21-4271-87E2-0DC56402857D}" dt="2022-12-12T10:18:53.942" v="2961" actId="20577"/>
        <pc:sldMkLst>
          <pc:docMk/>
          <pc:sldMk cId="2409312149" sldId="2133"/>
        </pc:sldMkLst>
        <pc:spChg chg="mod">
          <ac:chgData name="Alicia Malumbres" userId="b05d3152-ff16-4fd4-9f5e-96cd1ed69a36" providerId="ADAL" clId="{CC78AA05-BB21-4271-87E2-0DC56402857D}" dt="2022-11-28T17:46:07.052" v="1306" actId="20577"/>
          <ac:spMkLst>
            <pc:docMk/>
            <pc:sldMk cId="2409312149" sldId="2133"/>
            <ac:spMk id="7" creationId="{C3505922-F2DC-E53D-0DF3-99DC86C62B47}"/>
          </ac:spMkLst>
        </pc:spChg>
        <pc:spChg chg="mod">
          <ac:chgData name="Alicia Malumbres" userId="b05d3152-ff16-4fd4-9f5e-96cd1ed69a36" providerId="ADAL" clId="{CC78AA05-BB21-4271-87E2-0DC56402857D}" dt="2022-12-12T10:18:53.942" v="2961" actId="20577"/>
          <ac:spMkLst>
            <pc:docMk/>
            <pc:sldMk cId="2409312149" sldId="2133"/>
            <ac:spMk id="9" creationId="{D330B8DD-C684-4854-DEFE-844268567F95}"/>
          </ac:spMkLst>
        </pc:spChg>
        <pc:graphicFrameChg chg="modGraphic">
          <ac:chgData name="Alicia Malumbres" userId="b05d3152-ff16-4fd4-9f5e-96cd1ed69a36" providerId="ADAL" clId="{CC78AA05-BB21-4271-87E2-0DC56402857D}" dt="2022-11-30T09:43:19.228" v="2311" actId="207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Graphic">
          <ac:chgData name="Alicia Malumbres" userId="b05d3152-ff16-4fd4-9f5e-96cd1ed69a36" providerId="ADAL" clId="{CC78AA05-BB21-4271-87E2-0DC56402857D}" dt="2022-11-30T09:43:14.949" v="2310" actId="207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modSp mod">
        <pc:chgData name="Alicia Malumbres" userId="b05d3152-ff16-4fd4-9f5e-96cd1ed69a36" providerId="ADAL" clId="{CC78AA05-BB21-4271-87E2-0DC56402857D}" dt="2022-11-28T17:46:31.408" v="1311" actId="20577"/>
        <pc:sldMkLst>
          <pc:docMk/>
          <pc:sldMk cId="2024564194" sldId="2134"/>
        </pc:sldMkLst>
        <pc:spChg chg="mod">
          <ac:chgData name="Alicia Malumbres" userId="b05d3152-ff16-4fd4-9f5e-96cd1ed69a36" providerId="ADAL" clId="{CC78AA05-BB21-4271-87E2-0DC56402857D}" dt="2022-11-28T17:46:31.408" v="1311" actId="20577"/>
          <ac:spMkLst>
            <pc:docMk/>
            <pc:sldMk cId="2024564194" sldId="2134"/>
            <ac:spMk id="13" creationId="{F37DB060-D96E-818E-9334-6B210D3A3AA3}"/>
          </ac:spMkLst>
        </pc:spChg>
      </pc:sldChg>
      <pc:sldChg chg="modSp mod">
        <pc:chgData name="Alicia Malumbres" userId="b05d3152-ff16-4fd4-9f5e-96cd1ed69a36" providerId="ADAL" clId="{CC78AA05-BB21-4271-87E2-0DC56402857D}" dt="2022-12-12T10:24:29.408" v="3507" actId="20577"/>
        <pc:sldMkLst>
          <pc:docMk/>
          <pc:sldMk cId="756076621" sldId="2135"/>
        </pc:sldMkLst>
        <pc:spChg chg="mod">
          <ac:chgData name="Alicia Malumbres" userId="b05d3152-ff16-4fd4-9f5e-96cd1ed69a36" providerId="ADAL" clId="{CC78AA05-BB21-4271-87E2-0DC56402857D}" dt="2022-12-12T10:24:29.408" v="3507" actId="20577"/>
          <ac:spMkLst>
            <pc:docMk/>
            <pc:sldMk cId="756076621" sldId="2135"/>
            <ac:spMk id="9" creationId="{21AD5D51-CA04-7839-8333-7978D88BFD8F}"/>
          </ac:spMkLst>
        </pc:spChg>
      </pc:sldChg>
      <pc:sldChg chg="modSp mod">
        <pc:chgData name="Alicia Malumbres" userId="b05d3152-ff16-4fd4-9f5e-96cd1ed69a36" providerId="ADAL" clId="{CC78AA05-BB21-4271-87E2-0DC56402857D}" dt="2022-12-12T10:24:13.216" v="3486" actId="20577"/>
        <pc:sldMkLst>
          <pc:docMk/>
          <pc:sldMk cId="2131117808" sldId="2136"/>
        </pc:sldMkLst>
        <pc:spChg chg="mod">
          <ac:chgData name="Alicia Malumbres" userId="b05d3152-ff16-4fd4-9f5e-96cd1ed69a36" providerId="ADAL" clId="{CC78AA05-BB21-4271-87E2-0DC56402857D}" dt="2022-11-28T17:49:35.739" v="1530" actId="113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Alicia Malumbres" userId="b05d3152-ff16-4fd4-9f5e-96cd1ed69a36" providerId="ADAL" clId="{CC78AA05-BB21-4271-87E2-0DC56402857D}" dt="2022-11-28T17:51:11.357" v="1913" actId="20577"/>
          <ac:spMkLst>
            <pc:docMk/>
            <pc:sldMk cId="2131117808" sldId="2136"/>
            <ac:spMk id="14" creationId="{BEA83A23-AECE-C2B8-2B54-0466354F7857}"/>
          </ac:spMkLst>
        </pc:spChg>
        <pc:spChg chg="mod">
          <ac:chgData name="Alicia Malumbres" userId="b05d3152-ff16-4fd4-9f5e-96cd1ed69a36" providerId="ADAL" clId="{CC78AA05-BB21-4271-87E2-0DC56402857D}" dt="2022-12-12T10:24:13.216" v="3486" actId="20577"/>
          <ac:spMkLst>
            <pc:docMk/>
            <pc:sldMk cId="2131117808" sldId="2136"/>
            <ac:spMk id="23" creationId="{AB15D8A5-33DE-FECD-9E4C-0A39D95FA9BE}"/>
          </ac:spMkLst>
        </pc:spChg>
      </pc:sldChg>
      <pc:sldChg chg="modSp mod">
        <pc:chgData name="Alicia Malumbres" userId="b05d3152-ff16-4fd4-9f5e-96cd1ed69a36" providerId="ADAL" clId="{CC78AA05-BB21-4271-87E2-0DC56402857D}" dt="2022-11-30T21:41:30.333" v="2366" actId="207"/>
        <pc:sldMkLst>
          <pc:docMk/>
          <pc:sldMk cId="2718393904" sldId="2137"/>
        </pc:sldMkLst>
        <pc:graphicFrameChg chg="modGraphic">
          <ac:chgData name="Alicia Malumbres" userId="b05d3152-ff16-4fd4-9f5e-96cd1ed69a36" providerId="ADAL" clId="{CC78AA05-BB21-4271-87E2-0DC56402857D}" dt="2022-11-30T21:41:30.333" v="2366" actId="207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modSp mod">
        <pc:chgData name="Alicia Malumbres" userId="b05d3152-ff16-4fd4-9f5e-96cd1ed69a36" providerId="ADAL" clId="{CC78AA05-BB21-4271-87E2-0DC56402857D}" dt="2022-12-12T10:24:00.694" v="3473" actId="20577"/>
        <pc:sldMkLst>
          <pc:docMk/>
          <pc:sldMk cId="1761323666" sldId="2138"/>
        </pc:sldMkLst>
        <pc:spChg chg="mod">
          <ac:chgData name="Alicia Malumbres" userId="b05d3152-ff16-4fd4-9f5e-96cd1ed69a36" providerId="ADAL" clId="{CC78AA05-BB21-4271-87E2-0DC56402857D}" dt="2022-12-12T10:24:00.694" v="3473" actId="20577"/>
          <ac:spMkLst>
            <pc:docMk/>
            <pc:sldMk cId="1761323666" sldId="2138"/>
            <ac:spMk id="6" creationId="{8BFF530A-4A95-7567-B147-E98D4816CB09}"/>
          </ac:spMkLst>
        </pc:spChg>
      </pc:sldChg>
      <pc:sldChg chg="modSp mod">
        <pc:chgData name="Alicia Malumbres" userId="b05d3152-ff16-4fd4-9f5e-96cd1ed69a36" providerId="ADAL" clId="{CC78AA05-BB21-4271-87E2-0DC56402857D}" dt="2022-12-12T10:21:19.772" v="3369" actId="20577"/>
        <pc:sldMkLst>
          <pc:docMk/>
          <pc:sldMk cId="61306691" sldId="2139"/>
        </pc:sldMkLst>
        <pc:spChg chg="mod">
          <ac:chgData name="Alicia Malumbres" userId="b05d3152-ff16-4fd4-9f5e-96cd1ed69a36" providerId="ADAL" clId="{CC78AA05-BB21-4271-87E2-0DC56402857D}" dt="2022-12-12T10:20:54.585" v="3288" actId="20577"/>
          <ac:spMkLst>
            <pc:docMk/>
            <pc:sldMk cId="61306691" sldId="2139"/>
            <ac:spMk id="12" creationId="{200314CA-D99F-C0D7-3FD3-1F814563A4D3}"/>
          </ac:spMkLst>
        </pc:spChg>
        <pc:spChg chg="mod">
          <ac:chgData name="Alicia Malumbres" userId="b05d3152-ff16-4fd4-9f5e-96cd1ed69a36" providerId="ADAL" clId="{CC78AA05-BB21-4271-87E2-0DC56402857D}" dt="2022-12-12T10:21:19.772" v="3369" actId="20577"/>
          <ac:spMkLst>
            <pc:docMk/>
            <pc:sldMk cId="61306691" sldId="2139"/>
            <ac:spMk id="13" creationId="{77261692-BE7A-47BA-06BF-A4180A3F8C2A}"/>
          </ac:spMkLst>
        </pc:spChg>
        <pc:graphicFrameChg chg="modGraphic">
          <ac:chgData name="Alicia Malumbres" userId="b05d3152-ff16-4fd4-9f5e-96cd1ed69a36" providerId="ADAL" clId="{CC78AA05-BB21-4271-87E2-0DC56402857D}" dt="2022-11-30T09:46:48.721" v="2322" actId="207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Graphic">
          <ac:chgData name="Alicia Malumbres" userId="b05d3152-ff16-4fd4-9f5e-96cd1ed69a36" providerId="ADAL" clId="{CC78AA05-BB21-4271-87E2-0DC56402857D}" dt="2022-11-30T09:45:30.162" v="2314" actId="207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modSp mod">
        <pc:chgData name="Alicia Malumbres" userId="b05d3152-ff16-4fd4-9f5e-96cd1ed69a36" providerId="ADAL" clId="{CC78AA05-BB21-4271-87E2-0DC56402857D}" dt="2022-12-12T10:23:37.498" v="3454" actId="20577"/>
        <pc:sldMkLst>
          <pc:docMk/>
          <pc:sldMk cId="79236960" sldId="2140"/>
        </pc:sldMkLst>
        <pc:spChg chg="mod">
          <ac:chgData name="Alicia Malumbres" userId="b05d3152-ff16-4fd4-9f5e-96cd1ed69a36" providerId="ADAL" clId="{CC78AA05-BB21-4271-87E2-0DC56402857D}" dt="2022-11-28T17:52:48.877" v="1963" actId="20577"/>
          <ac:spMkLst>
            <pc:docMk/>
            <pc:sldMk cId="79236960" sldId="2140"/>
            <ac:spMk id="3" creationId="{39B60505-D9AD-5675-D2E9-88CA27730F44}"/>
          </ac:spMkLst>
        </pc:spChg>
        <pc:spChg chg="mod">
          <ac:chgData name="Alicia Malumbres" userId="b05d3152-ff16-4fd4-9f5e-96cd1ed69a36" providerId="ADAL" clId="{CC78AA05-BB21-4271-87E2-0DC56402857D}" dt="2022-12-12T10:23:37.498" v="3454" actId="20577"/>
          <ac:spMkLst>
            <pc:docMk/>
            <pc:sldMk cId="79236960" sldId="2140"/>
            <ac:spMk id="23" creationId="{AB15D8A5-33DE-FECD-9E4C-0A39D95FA9BE}"/>
          </ac:spMkLst>
        </pc:spChg>
      </pc:sldChg>
      <pc:sldChg chg="modSp mod">
        <pc:chgData name="Alicia Malumbres" userId="b05d3152-ff16-4fd4-9f5e-96cd1ed69a36" providerId="ADAL" clId="{CC78AA05-BB21-4271-87E2-0DC56402857D}" dt="2022-12-12T10:22:19.101" v="3430" actId="20577"/>
        <pc:sldMkLst>
          <pc:docMk/>
          <pc:sldMk cId="577614669" sldId="2142"/>
        </pc:sldMkLst>
        <pc:spChg chg="mod">
          <ac:chgData name="Alicia Malumbres" userId="b05d3152-ff16-4fd4-9f5e-96cd1ed69a36" providerId="ADAL" clId="{CC78AA05-BB21-4271-87E2-0DC56402857D}" dt="2022-12-12T10:22:19.101" v="3430" actId="20577"/>
          <ac:spMkLst>
            <pc:docMk/>
            <pc:sldMk cId="577614669" sldId="2142"/>
            <ac:spMk id="13" creationId="{8554B9E0-E624-F4AC-C63D-D72097901A7D}"/>
          </ac:spMkLst>
        </pc:spChg>
        <pc:graphicFrameChg chg="modGraphic">
          <ac:chgData name="Alicia Malumbres" userId="b05d3152-ff16-4fd4-9f5e-96cd1ed69a36" providerId="ADAL" clId="{CC78AA05-BB21-4271-87E2-0DC56402857D}" dt="2022-11-30T09:38:18.751" v="2283" actId="207"/>
          <ac:graphicFrameMkLst>
            <pc:docMk/>
            <pc:sldMk cId="577614669" sldId="2142"/>
            <ac:graphicFrameMk id="10" creationId="{778B3553-A032-9851-16B2-886BAC5A0290}"/>
          </ac:graphicFrameMkLst>
        </pc:graphicFrameChg>
      </pc:sldChg>
      <pc:sldChg chg="modSp mod">
        <pc:chgData name="Alicia Malumbres" userId="b05d3152-ff16-4fd4-9f5e-96cd1ed69a36" providerId="ADAL" clId="{CC78AA05-BB21-4271-87E2-0DC56402857D}" dt="2022-12-12T10:23:14.281" v="3441" actId="20577"/>
        <pc:sldMkLst>
          <pc:docMk/>
          <pc:sldMk cId="2311903968" sldId="2144"/>
        </pc:sldMkLst>
        <pc:spChg chg="mod">
          <ac:chgData name="Alicia Malumbres" userId="b05d3152-ff16-4fd4-9f5e-96cd1ed69a36" providerId="ADAL" clId="{CC78AA05-BB21-4271-87E2-0DC56402857D}" dt="2022-12-12T10:23:14.281" v="3441" actId="20577"/>
          <ac:spMkLst>
            <pc:docMk/>
            <pc:sldMk cId="2311903968" sldId="2144"/>
            <ac:spMk id="3" creationId="{78AF2110-C381-6633-3FD0-CC113367042E}"/>
          </ac:spMkLst>
        </pc:spChg>
        <pc:spChg chg="mod">
          <ac:chgData name="Alicia Malumbres" userId="b05d3152-ff16-4fd4-9f5e-96cd1ed69a36" providerId="ADAL" clId="{CC78AA05-BB21-4271-87E2-0DC56402857D}" dt="2022-11-30T09:48:00.153" v="2341" actId="20577"/>
          <ac:spMkLst>
            <pc:docMk/>
            <pc:sldMk cId="2311903968" sldId="2144"/>
            <ac:spMk id="15" creationId="{AF0CED6D-FBFA-545F-D8A5-90FA9D6CBDF6}"/>
          </ac:spMkLst>
        </pc:spChg>
        <pc:spChg chg="mod">
          <ac:chgData name="Alicia Malumbres" userId="b05d3152-ff16-4fd4-9f5e-96cd1ed69a36" providerId="ADAL" clId="{CC78AA05-BB21-4271-87E2-0DC56402857D}" dt="2022-11-28T17:53:27.285" v="1966" actId="14100"/>
          <ac:spMkLst>
            <pc:docMk/>
            <pc:sldMk cId="2311903968" sldId="2144"/>
            <ac:spMk id="19" creationId="{0E58CCCF-981F-723D-A5CB-793F452D32ED}"/>
          </ac:spMkLst>
        </pc:spChg>
        <pc:spChg chg="mod">
          <ac:chgData name="Alicia Malumbres" userId="b05d3152-ff16-4fd4-9f5e-96cd1ed69a36" providerId="ADAL" clId="{CC78AA05-BB21-4271-87E2-0DC56402857D}" dt="2022-11-28T17:53:23.137" v="1965" actId="14100"/>
          <ac:spMkLst>
            <pc:docMk/>
            <pc:sldMk cId="2311903968" sldId="2144"/>
            <ac:spMk id="21" creationId="{D59900E2-8301-2D45-0EF5-DCE33947D0F9}"/>
          </ac:spMkLst>
        </pc:spChg>
        <pc:graphicFrameChg chg="modGraphic">
          <ac:chgData name="Alicia Malumbres" userId="b05d3152-ff16-4fd4-9f5e-96cd1ed69a36" providerId="ADAL" clId="{CC78AA05-BB21-4271-87E2-0DC56402857D}" dt="2022-11-30T09:48:52.125" v="2342" actId="207"/>
          <ac:graphicFrameMkLst>
            <pc:docMk/>
            <pc:sldMk cId="2311903968" sldId="2144"/>
            <ac:graphicFrameMk id="11" creationId="{89476144-6372-A381-BE73-821269730206}"/>
          </ac:graphicFrameMkLst>
        </pc:graphicFrameChg>
      </pc:sldChg>
    </pc:docChg>
  </pc:docChgLst>
  <pc:docChgLst>
    <pc:chgData name="Isabel Morales" userId="c99905c7-edab-4a10-9a1a-720def0e6170" providerId="ADAL" clId="{13E8189C-AF8E-40DE-9A04-6DFE1195E77D}"/>
    <pc:docChg chg="undo redo custSel delSld modSld modMainMaster">
      <pc:chgData name="Isabel Morales" userId="c99905c7-edab-4a10-9a1a-720def0e6170" providerId="ADAL" clId="{13E8189C-AF8E-40DE-9A04-6DFE1195E77D}" dt="2022-11-18T11:22:38.245" v="705" actId="207"/>
      <pc:docMkLst>
        <pc:docMk/>
      </pc:docMkLst>
      <pc:sldChg chg="del">
        <pc:chgData name="Isabel Morales" userId="c99905c7-edab-4a10-9a1a-720def0e6170" providerId="ADAL" clId="{13E8189C-AF8E-40DE-9A04-6DFE1195E77D}" dt="2022-11-17T12:42:13.617" v="20" actId="47"/>
        <pc:sldMkLst>
          <pc:docMk/>
          <pc:sldMk cId="841362686" sldId="2007"/>
        </pc:sldMkLst>
      </pc:sldChg>
      <pc:sldChg chg="addSp delSp modSp mod">
        <pc:chgData name="Isabel Morales" userId="c99905c7-edab-4a10-9a1a-720def0e6170" providerId="ADAL" clId="{13E8189C-AF8E-40DE-9A04-6DFE1195E77D}" dt="2022-11-17T12:48:55.650" v="84" actId="20577"/>
        <pc:sldMkLst>
          <pc:docMk/>
          <pc:sldMk cId="1104013634" sldId="2045"/>
        </pc:sldMkLst>
        <pc:spChg chg="mod">
          <ac:chgData name="Isabel Morales" userId="c99905c7-edab-4a10-9a1a-720def0e6170" providerId="ADAL" clId="{13E8189C-AF8E-40DE-9A04-6DFE1195E77D}" dt="2022-11-17T12:48:55.650" v="84" actId="20577"/>
          <ac:spMkLst>
            <pc:docMk/>
            <pc:sldMk cId="1104013634" sldId="2045"/>
            <ac:spMk id="3" creationId="{2B33CC1E-7DAC-C8D1-E123-91B788AABC73}"/>
          </ac:spMkLst>
        </pc:spChg>
        <pc:picChg chg="del">
          <ac:chgData name="Isabel Morales" userId="c99905c7-edab-4a10-9a1a-720def0e6170" providerId="ADAL" clId="{13E8189C-AF8E-40DE-9A04-6DFE1195E77D}" dt="2022-11-17T12:48:51.296" v="79" actId="478"/>
          <ac:picMkLst>
            <pc:docMk/>
            <pc:sldMk cId="1104013634" sldId="2045"/>
            <ac:picMk id="5" creationId="{D63B3D47-84A5-4615-6851-3285035628FE}"/>
          </ac:picMkLst>
        </pc:picChg>
        <pc:picChg chg="add del mod">
          <ac:chgData name="Isabel Morales" userId="c99905c7-edab-4a10-9a1a-720def0e6170" providerId="ADAL" clId="{13E8189C-AF8E-40DE-9A04-6DFE1195E77D}" dt="2022-11-17T12:48:50.083" v="78" actId="21"/>
          <ac:picMkLst>
            <pc:docMk/>
            <pc:sldMk cId="1104013634" sldId="2045"/>
            <ac:picMk id="13" creationId="{AE35AA59-5527-5ABC-87ED-AD79EC609018}"/>
          </ac:picMkLst>
        </pc:picChg>
        <pc:picChg chg="add mod">
          <ac:chgData name="Isabel Morales" userId="c99905c7-edab-4a10-9a1a-720def0e6170" providerId="ADAL" clId="{13E8189C-AF8E-40DE-9A04-6DFE1195E77D}" dt="2022-11-17T12:48:51.568" v="80"/>
          <ac:picMkLst>
            <pc:docMk/>
            <pc:sldMk cId="1104013634" sldId="2045"/>
            <ac:picMk id="14" creationId="{2919F59B-D250-2E91-A262-A32F0784AC45}"/>
          </ac:picMkLst>
        </pc:picChg>
      </pc:sldChg>
      <pc:sldChg chg="del">
        <pc:chgData name="Isabel Morales" userId="c99905c7-edab-4a10-9a1a-720def0e6170" providerId="ADAL" clId="{13E8189C-AF8E-40DE-9A04-6DFE1195E77D}" dt="2022-11-17T12:59:55.478" v="301" actId="47"/>
        <pc:sldMkLst>
          <pc:docMk/>
          <pc:sldMk cId="3905783202" sldId="2053"/>
        </pc:sldMkLst>
      </pc:sldChg>
      <pc:sldChg chg="modSp mod">
        <pc:chgData name="Isabel Morales" userId="c99905c7-edab-4a10-9a1a-720def0e6170" providerId="ADAL" clId="{13E8189C-AF8E-40DE-9A04-6DFE1195E77D}" dt="2022-11-17T12:45:29.195" v="41" actId="14100"/>
        <pc:sldMkLst>
          <pc:docMk/>
          <pc:sldMk cId="2198159673" sldId="2072"/>
        </pc:sldMkLst>
        <pc:graphicFrameChg chg="mod modGraphic">
          <ac:chgData name="Isabel Morales" userId="c99905c7-edab-4a10-9a1a-720def0e6170" providerId="ADAL" clId="{13E8189C-AF8E-40DE-9A04-6DFE1195E77D}" dt="2022-11-17T12:45:29.195" v="41" actId="14100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7T12:45:21.856" v="39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7T12:41:11.925" v="2"/>
        <pc:sldMkLst>
          <pc:docMk/>
          <pc:sldMk cId="4046018305" sldId="2110"/>
        </pc:sldMkLst>
        <pc:spChg chg="mod">
          <ac:chgData name="Isabel Morales" userId="c99905c7-edab-4a10-9a1a-720def0e6170" providerId="ADAL" clId="{13E8189C-AF8E-40DE-9A04-6DFE1195E77D}" dt="2022-11-17T12:41:11.925" v="2"/>
          <ac:spMkLst>
            <pc:docMk/>
            <pc:sldMk cId="4046018305" sldId="2110"/>
            <ac:spMk id="2" creationId="{396FE780-598A-38E7-DC14-12D08C32EA7E}"/>
          </ac:spMkLst>
        </pc:spChg>
        <pc:picChg chg="del">
          <ac:chgData name="Isabel Morales" userId="c99905c7-edab-4a10-9a1a-720def0e6170" providerId="ADAL" clId="{13E8189C-AF8E-40DE-9A04-6DFE1195E77D}" dt="2022-11-17T12:41:05.046" v="0" actId="478"/>
          <ac:picMkLst>
            <pc:docMk/>
            <pc:sldMk cId="4046018305" sldId="2110"/>
            <ac:picMk id="3" creationId="{BEDF632A-4470-7AC8-7516-98C7770774FD}"/>
          </ac:picMkLst>
        </pc:picChg>
        <pc:picChg chg="add mod">
          <ac:chgData name="Isabel Morales" userId="c99905c7-edab-4a10-9a1a-720def0e6170" providerId="ADAL" clId="{13E8189C-AF8E-40DE-9A04-6DFE1195E77D}" dt="2022-11-17T12:41:05.298" v="1"/>
          <ac:picMkLst>
            <pc:docMk/>
            <pc:sldMk cId="4046018305" sldId="2110"/>
            <ac:picMk id="4" creationId="{2ABEB8F2-97EB-08A0-033C-0E4C60EE097C}"/>
          </ac:picMkLst>
        </pc:picChg>
      </pc:sldChg>
      <pc:sldChg chg="modSp mod">
        <pc:chgData name="Isabel Morales" userId="c99905c7-edab-4a10-9a1a-720def0e6170" providerId="ADAL" clId="{13E8189C-AF8E-40DE-9A04-6DFE1195E77D}" dt="2022-11-17T12:42:08.431" v="19" actId="404"/>
        <pc:sldMkLst>
          <pc:docMk/>
          <pc:sldMk cId="1434962878" sldId="2111"/>
        </pc:sldMkLst>
        <pc:spChg chg="mod">
          <ac:chgData name="Isabel Morales" userId="c99905c7-edab-4a10-9a1a-720def0e6170" providerId="ADAL" clId="{13E8189C-AF8E-40DE-9A04-6DFE1195E77D}" dt="2022-11-17T12:42:08.431" v="19" actId="404"/>
          <ac:spMkLst>
            <pc:docMk/>
            <pc:sldMk cId="1434962878" sldId="2111"/>
            <ac:spMk id="16" creationId="{E65B7D3A-CE88-416D-A4CE-C663C545D41C}"/>
          </ac:spMkLst>
        </pc:spChg>
      </pc:sldChg>
      <pc:sldChg chg="addSp delSp modSp mod">
        <pc:chgData name="Isabel Morales" userId="c99905c7-edab-4a10-9a1a-720def0e6170" providerId="ADAL" clId="{13E8189C-AF8E-40DE-9A04-6DFE1195E77D}" dt="2022-11-17T12:48:20.110" v="74" actId="207"/>
        <pc:sldMkLst>
          <pc:docMk/>
          <pc:sldMk cId="1151864694" sldId="2116"/>
        </pc:sldMkLst>
        <pc:spChg chg="mod">
          <ac:chgData name="Isabel Morales" userId="c99905c7-edab-4a10-9a1a-720def0e6170" providerId="ADAL" clId="{13E8189C-AF8E-40DE-9A04-6DFE1195E77D}" dt="2022-11-17T12:48:20.110" v="74" actId="207"/>
          <ac:spMkLst>
            <pc:docMk/>
            <pc:sldMk cId="1151864694" sldId="2116"/>
            <ac:spMk id="21" creationId="{67A4922C-9EAF-DEED-B27F-65BD5F077AF9}"/>
          </ac:spMkLst>
        </pc:spChg>
        <pc:spChg chg="mod">
          <ac:chgData name="Isabel Morales" userId="c99905c7-edab-4a10-9a1a-720def0e6170" providerId="ADAL" clId="{13E8189C-AF8E-40DE-9A04-6DFE1195E77D}" dt="2022-11-17T12:47:42.397" v="56" actId="20577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Isabel Morales" userId="c99905c7-edab-4a10-9a1a-720def0e6170" providerId="ADAL" clId="{13E8189C-AF8E-40DE-9A04-6DFE1195E77D}" dt="2022-11-17T12:48:05.711" v="73" actId="108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Isabel Morales" userId="c99905c7-edab-4a10-9a1a-720def0e6170" providerId="ADAL" clId="{13E8189C-AF8E-40DE-9A04-6DFE1195E77D}" dt="2022-11-17T12:47:49.454" v="60" actId="20577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Isabel Morales" userId="c99905c7-edab-4a10-9a1a-720def0e6170" providerId="ADAL" clId="{13E8189C-AF8E-40DE-9A04-6DFE1195E77D}" dt="2022-11-17T12:48:02.072" v="72" actId="20577"/>
          <ac:spMkLst>
            <pc:docMk/>
            <pc:sldMk cId="1151864694" sldId="2116"/>
            <ac:spMk id="28" creationId="{050E919F-C0A9-78B2-E97E-EE55D9F2FB12}"/>
          </ac:spMkLst>
        </pc:spChg>
        <pc:picChg chg="del">
          <ac:chgData name="Isabel Morales" userId="c99905c7-edab-4a10-9a1a-720def0e6170" providerId="ADAL" clId="{13E8189C-AF8E-40DE-9A04-6DFE1195E77D}" dt="2022-11-17T12:47:35.383" v="47" actId="478"/>
          <ac:picMkLst>
            <pc:docMk/>
            <pc:sldMk cId="1151864694" sldId="2116"/>
            <ac:picMk id="5" creationId="{8FB93E12-92B3-9C44-8ACC-7B746EA4D91D}"/>
          </ac:picMkLst>
        </pc:picChg>
        <pc:picChg chg="add del mod">
          <ac:chgData name="Isabel Morales" userId="c99905c7-edab-4a10-9a1a-720def0e6170" providerId="ADAL" clId="{13E8189C-AF8E-40DE-9A04-6DFE1195E77D}" dt="2022-11-17T12:47:34.542" v="46" actId="21"/>
          <ac:picMkLst>
            <pc:docMk/>
            <pc:sldMk cId="1151864694" sldId="2116"/>
            <ac:picMk id="11" creationId="{9241BA75-CEBC-D599-9461-92189B4ACD0C}"/>
          </ac:picMkLst>
        </pc:picChg>
        <pc:picChg chg="add mod">
          <ac:chgData name="Isabel Morales" userId="c99905c7-edab-4a10-9a1a-720def0e6170" providerId="ADAL" clId="{13E8189C-AF8E-40DE-9A04-6DFE1195E77D}" dt="2022-11-17T12:47:35.655" v="48"/>
          <ac:picMkLst>
            <pc:docMk/>
            <pc:sldMk cId="1151864694" sldId="2116"/>
            <ac:picMk id="13" creationId="{C7F534CA-3ECC-484F-2629-F597ED5B86BC}"/>
          </ac:picMkLst>
        </pc:picChg>
      </pc:sldChg>
      <pc:sldChg chg="addSp delSp modSp mod">
        <pc:chgData name="Isabel Morales" userId="c99905c7-edab-4a10-9a1a-720def0e6170" providerId="ADAL" clId="{13E8189C-AF8E-40DE-9A04-6DFE1195E77D}" dt="2022-11-18T07:57:04.843" v="310" actId="108"/>
        <pc:sldMkLst>
          <pc:docMk/>
          <pc:sldMk cId="2336017354" sldId="2126"/>
        </pc:sldMkLst>
        <pc:spChg chg="mod">
          <ac:chgData name="Isabel Morales" userId="c99905c7-edab-4a10-9a1a-720def0e6170" providerId="ADAL" clId="{13E8189C-AF8E-40DE-9A04-6DFE1195E77D}" dt="2022-11-18T07:57:04.843" v="310" actId="108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Isabel Morales" userId="c99905c7-edab-4a10-9a1a-720def0e6170" providerId="ADAL" clId="{13E8189C-AF8E-40DE-9A04-6DFE1195E77D}" dt="2022-11-17T12:45:00.044" v="34" actId="20577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Isabel Morales" userId="c99905c7-edab-4a10-9a1a-720def0e6170" providerId="ADAL" clId="{13E8189C-AF8E-40DE-9A04-6DFE1195E77D}" dt="2022-11-17T12:44:55.569" v="30" actId="20577"/>
          <ac:spMkLst>
            <pc:docMk/>
            <pc:sldMk cId="2336017354" sldId="2126"/>
            <ac:spMk id="29" creationId="{0F074669-35B2-68E8-D3A3-7B7EB3EF2C4F}"/>
          </ac:spMkLst>
        </pc:spChg>
        <pc:picChg chg="add del mod">
          <ac:chgData name="Isabel Morales" userId="c99905c7-edab-4a10-9a1a-720def0e6170" providerId="ADAL" clId="{13E8189C-AF8E-40DE-9A04-6DFE1195E77D}" dt="2022-11-17T12:44:47.778" v="24" actId="21"/>
          <ac:picMkLst>
            <pc:docMk/>
            <pc:sldMk cId="2336017354" sldId="2126"/>
            <ac:picMk id="6" creationId="{5AF6AFEC-E83D-C796-8E03-5DECFADFD56E}"/>
          </ac:picMkLst>
        </pc:picChg>
        <pc:picChg chg="del">
          <ac:chgData name="Isabel Morales" userId="c99905c7-edab-4a10-9a1a-720def0e6170" providerId="ADAL" clId="{13E8189C-AF8E-40DE-9A04-6DFE1195E77D}" dt="2022-11-17T12:44:49.004" v="25" actId="478"/>
          <ac:picMkLst>
            <pc:docMk/>
            <pc:sldMk cId="2336017354" sldId="2126"/>
            <ac:picMk id="8" creationId="{B9FF1D97-C438-C706-0123-845F270D561B}"/>
          </ac:picMkLst>
        </pc:picChg>
        <pc:picChg chg="add mod">
          <ac:chgData name="Isabel Morales" userId="c99905c7-edab-4a10-9a1a-720def0e6170" providerId="ADAL" clId="{13E8189C-AF8E-40DE-9A04-6DFE1195E77D}" dt="2022-11-17T12:44:49.335" v="26"/>
          <ac:picMkLst>
            <pc:docMk/>
            <pc:sldMk cId="2336017354" sldId="2126"/>
            <ac:picMk id="9" creationId="{078DB9C0-6156-B728-FD1C-D5352ABBAC82}"/>
          </ac:picMkLst>
        </pc:picChg>
      </pc:sldChg>
      <pc:sldChg chg="modSp mod">
        <pc:chgData name="Isabel Morales" userId="c99905c7-edab-4a10-9a1a-720def0e6170" providerId="ADAL" clId="{13E8189C-AF8E-40DE-9A04-6DFE1195E77D}" dt="2022-11-18T11:22:38.245" v="705" actId="207"/>
        <pc:sldMkLst>
          <pc:docMk/>
          <pc:sldMk cId="2805387025" sldId="2127"/>
        </pc:sldMkLst>
        <pc:graphicFrameChg chg="mod modGraphic">
          <ac:chgData name="Isabel Morales" userId="c99905c7-edab-4a10-9a1a-720def0e6170" providerId="ADAL" clId="{13E8189C-AF8E-40DE-9A04-6DFE1195E77D}" dt="2022-11-18T07:58:45.066" v="311" actId="14100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8T11:22:38.245" v="705" actId="207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8T07:40:38.556" v="306" actId="14100"/>
        <pc:sldMkLst>
          <pc:docMk/>
          <pc:sldMk cId="1545328840" sldId="2128"/>
        </pc:sldMkLst>
        <pc:spChg chg="mod">
          <ac:chgData name="Isabel Morales" userId="c99905c7-edab-4a10-9a1a-720def0e6170" providerId="ADAL" clId="{13E8189C-AF8E-40DE-9A04-6DFE1195E77D}" dt="2022-11-18T07:40:38.556" v="306" actId="14100"/>
          <ac:spMkLst>
            <pc:docMk/>
            <pc:sldMk cId="1545328840" sldId="2128"/>
            <ac:spMk id="33" creationId="{8BFDD18D-5354-D14E-8A0A-C69325910525}"/>
          </ac:spMkLst>
        </pc:spChg>
        <pc:spChg chg="mod">
          <ac:chgData name="Isabel Morales" userId="c99905c7-edab-4a10-9a1a-720def0e6170" providerId="ADAL" clId="{13E8189C-AF8E-40DE-9A04-6DFE1195E77D}" dt="2022-11-17T12:51:43.340" v="127" actId="20577"/>
          <ac:spMkLst>
            <pc:docMk/>
            <pc:sldMk cId="1545328840" sldId="2128"/>
            <ac:spMk id="36" creationId="{DFAF5F4F-58C7-05D2-C015-61DD23FFCF79}"/>
          </ac:spMkLst>
        </pc:spChg>
        <pc:picChg chg="add del mod">
          <ac:chgData name="Isabel Morales" userId="c99905c7-edab-4a10-9a1a-720def0e6170" providerId="ADAL" clId="{13E8189C-AF8E-40DE-9A04-6DFE1195E77D}" dt="2022-11-17T12:51:37.280" v="121" actId="21"/>
          <ac:picMkLst>
            <pc:docMk/>
            <pc:sldMk cId="1545328840" sldId="2128"/>
            <ac:picMk id="5" creationId="{B6563D14-6401-2EDF-9877-1FAD7A14F0B5}"/>
          </ac:picMkLst>
        </pc:picChg>
        <pc:picChg chg="add mod">
          <ac:chgData name="Isabel Morales" userId="c99905c7-edab-4a10-9a1a-720def0e6170" providerId="ADAL" clId="{13E8189C-AF8E-40DE-9A04-6DFE1195E77D}" dt="2022-11-17T12:51:38.266" v="123"/>
          <ac:picMkLst>
            <pc:docMk/>
            <pc:sldMk cId="1545328840" sldId="2128"/>
            <ac:picMk id="6" creationId="{1B6FCBDA-B1F2-2CE2-FCF2-23C7213F83FA}"/>
          </ac:picMkLst>
        </pc:picChg>
        <pc:picChg chg="del">
          <ac:chgData name="Isabel Morales" userId="c99905c7-edab-4a10-9a1a-720def0e6170" providerId="ADAL" clId="{13E8189C-AF8E-40DE-9A04-6DFE1195E77D}" dt="2022-11-17T12:51:38.057" v="122" actId="478"/>
          <ac:picMkLst>
            <pc:docMk/>
            <pc:sldMk cId="1545328840" sldId="2128"/>
            <ac:picMk id="41" creationId="{D4DD0C89-CDBF-C1DB-34E7-A3555A3DB3FA}"/>
          </ac:picMkLst>
        </pc:picChg>
      </pc:sldChg>
      <pc:sldChg chg="modSp mod">
        <pc:chgData name="Isabel Morales" userId="c99905c7-edab-4a10-9a1a-720def0e6170" providerId="ADAL" clId="{13E8189C-AF8E-40DE-9A04-6DFE1195E77D}" dt="2022-11-18T11:22:19.686" v="704" actId="20577"/>
        <pc:sldMkLst>
          <pc:docMk/>
          <pc:sldMk cId="1932750775" sldId="2129"/>
        </pc:sldMkLst>
        <pc:spChg chg="mod">
          <ac:chgData name="Isabel Morales" userId="c99905c7-edab-4a10-9a1a-720def0e6170" providerId="ADAL" clId="{13E8189C-AF8E-40DE-9A04-6DFE1195E77D}" dt="2022-11-18T11:21:52.367" v="693" actId="20577"/>
          <ac:spMkLst>
            <pc:docMk/>
            <pc:sldMk cId="1932750775" sldId="2129"/>
            <ac:spMk id="13" creationId="{D13FB813-80E1-7F74-F3FC-552137038928}"/>
          </ac:spMkLst>
        </pc:spChg>
        <pc:spChg chg="mod">
          <ac:chgData name="Isabel Morales" userId="c99905c7-edab-4a10-9a1a-720def0e6170" providerId="ADAL" clId="{13E8189C-AF8E-40DE-9A04-6DFE1195E77D}" dt="2022-11-18T11:22:19.686" v="704" actId="20577"/>
          <ac:spMkLst>
            <pc:docMk/>
            <pc:sldMk cId="1932750775" sldId="2129"/>
            <ac:spMk id="14" creationId="{FE5B8BBD-C025-6D2A-5419-CDC5DDF109AB}"/>
          </ac:spMkLst>
        </pc:spChg>
        <pc:graphicFrameChg chg="mod modGraphic">
          <ac:chgData name="Isabel Morales" userId="c99905c7-edab-4a10-9a1a-720def0e6170" providerId="ADAL" clId="{13E8189C-AF8E-40DE-9A04-6DFE1195E77D}" dt="2022-11-17T12:52:21.473" v="136" actId="207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8T11:21:11.736" v="591" actId="207"/>
          <ac:graphicFrameMkLst>
            <pc:docMk/>
            <pc:sldMk cId="1932750775" sldId="2129"/>
            <ac:graphicFrameMk id="12" creationId="{2D28F27D-B383-B02B-AFFA-5E7F0F2C7E61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8T07:59:52.804" v="319" actId="20577"/>
        <pc:sldMkLst>
          <pc:docMk/>
          <pc:sldMk cId="715194023" sldId="2130"/>
        </pc:sldMkLst>
        <pc:spChg chg="mod">
          <ac:chgData name="Isabel Morales" userId="c99905c7-edab-4a10-9a1a-720def0e6170" providerId="ADAL" clId="{13E8189C-AF8E-40DE-9A04-6DFE1195E77D}" dt="2022-11-18T07:59:52.804" v="319" actId="20577"/>
          <ac:spMkLst>
            <pc:docMk/>
            <pc:sldMk cId="715194023" sldId="2130"/>
            <ac:spMk id="2" creationId="{171EE977-D11D-40F1-4F7D-6C0A7A43E4A8}"/>
          </ac:spMkLst>
        </pc:spChg>
        <pc:spChg chg="mod">
          <ac:chgData name="Isabel Morales" userId="c99905c7-edab-4a10-9a1a-720def0e6170" providerId="ADAL" clId="{13E8189C-AF8E-40DE-9A04-6DFE1195E77D}" dt="2022-11-17T12:50:18.843" v="110" actId="20577"/>
          <ac:spMkLst>
            <pc:docMk/>
            <pc:sldMk cId="715194023" sldId="2130"/>
            <ac:spMk id="8" creationId="{571A342C-235D-4659-6982-AB80045A7D1C}"/>
          </ac:spMkLst>
        </pc:spChg>
        <pc:spChg chg="mod">
          <ac:chgData name="Isabel Morales" userId="c99905c7-edab-4a10-9a1a-720def0e6170" providerId="ADAL" clId="{13E8189C-AF8E-40DE-9A04-6DFE1195E77D}" dt="2022-11-17T12:50:16.437" v="106" actId="20577"/>
          <ac:spMkLst>
            <pc:docMk/>
            <pc:sldMk cId="715194023" sldId="2130"/>
            <ac:spMk id="9" creationId="{B50798D1-CEEE-1ADA-42DE-71BE90E3F574}"/>
          </ac:spMkLst>
        </pc:spChg>
        <pc:picChg chg="add del">
          <ac:chgData name="Isabel Morales" userId="c99905c7-edab-4a10-9a1a-720def0e6170" providerId="ADAL" clId="{13E8189C-AF8E-40DE-9A04-6DFE1195E77D}" dt="2022-11-17T12:50:06.466" v="101" actId="478"/>
          <ac:picMkLst>
            <pc:docMk/>
            <pc:sldMk cId="715194023" sldId="2130"/>
            <ac:picMk id="11" creationId="{7FC31779-8056-79E6-C263-FCC7F144E618}"/>
          </ac:picMkLst>
        </pc:picChg>
        <pc:picChg chg="add del mod">
          <ac:chgData name="Isabel Morales" userId="c99905c7-edab-4a10-9a1a-720def0e6170" providerId="ADAL" clId="{13E8189C-AF8E-40DE-9A04-6DFE1195E77D}" dt="2022-11-17T12:50:02.450" v="96" actId="21"/>
          <ac:picMkLst>
            <pc:docMk/>
            <pc:sldMk cId="715194023" sldId="2130"/>
            <ac:picMk id="14" creationId="{2A9E94F4-552D-B95C-37A6-6C5B468EF9BB}"/>
          </ac:picMkLst>
        </pc:picChg>
        <pc:picChg chg="add del mod">
          <ac:chgData name="Isabel Morales" userId="c99905c7-edab-4a10-9a1a-720def0e6170" providerId="ADAL" clId="{13E8189C-AF8E-40DE-9A04-6DFE1195E77D}" dt="2022-11-17T12:50:06.622" v="102"/>
          <ac:picMkLst>
            <pc:docMk/>
            <pc:sldMk cId="715194023" sldId="2130"/>
            <ac:picMk id="15" creationId="{ADBD24FD-BC5D-B65A-4B73-755C9D10319C}"/>
          </ac:picMkLst>
        </pc:picChg>
      </pc:sldChg>
      <pc:sldChg chg="modSp mod">
        <pc:chgData name="Isabel Morales" userId="c99905c7-edab-4a10-9a1a-720def0e6170" providerId="ADAL" clId="{13E8189C-AF8E-40DE-9A04-6DFE1195E77D}" dt="2022-11-18T08:00:48.018" v="323" actId="14100"/>
        <pc:sldMkLst>
          <pc:docMk/>
          <pc:sldMk cId="2328612858" sldId="2131"/>
        </pc:sldMkLst>
        <pc:spChg chg="mod">
          <ac:chgData name="Isabel Morales" userId="c99905c7-edab-4a10-9a1a-720def0e6170" providerId="ADAL" clId="{13E8189C-AF8E-40DE-9A04-6DFE1195E77D}" dt="2022-11-18T08:00:44.333" v="322" actId="20577"/>
          <ac:spMkLst>
            <pc:docMk/>
            <pc:sldMk cId="2328612858" sldId="2131"/>
            <ac:spMk id="14" creationId="{03BA698A-4D80-5452-8256-04430C48F7F3}"/>
          </ac:spMkLst>
        </pc:spChg>
        <pc:grpChg chg="mod">
          <ac:chgData name="Isabel Morales" userId="c99905c7-edab-4a10-9a1a-720def0e6170" providerId="ADAL" clId="{13E8189C-AF8E-40DE-9A04-6DFE1195E77D}" dt="2022-11-18T08:00:48.018" v="323" actId="14100"/>
          <ac:grpSpMkLst>
            <pc:docMk/>
            <pc:sldMk cId="2328612858" sldId="2131"/>
            <ac:grpSpMk id="4" creationId="{14EB075A-4F76-F680-D801-A0F55B00837E}"/>
          </ac:grpSpMkLst>
        </pc:grpChg>
        <pc:graphicFrameChg chg="mod modGraphic">
          <ac:chgData name="Isabel Morales" userId="c99905c7-edab-4a10-9a1a-720def0e6170" providerId="ADAL" clId="{13E8189C-AF8E-40DE-9A04-6DFE1195E77D}" dt="2022-11-17T12:50:36.521" v="115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7T12:50:41.078" v="117" actId="14100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7T12:53:26.640" v="157" actId="20577"/>
        <pc:sldMkLst>
          <pc:docMk/>
          <pc:sldMk cId="2950787632" sldId="2132"/>
        </pc:sldMkLst>
        <pc:spChg chg="mod">
          <ac:chgData name="Isabel Morales" userId="c99905c7-edab-4a10-9a1a-720def0e6170" providerId="ADAL" clId="{13E8189C-AF8E-40DE-9A04-6DFE1195E77D}" dt="2022-11-17T12:53:22.075" v="153" actId="20577"/>
          <ac:spMkLst>
            <pc:docMk/>
            <pc:sldMk cId="2950787632" sldId="2132"/>
            <ac:spMk id="35" creationId="{1D6F2B6D-1421-1C9C-F581-15369F3B3FB3}"/>
          </ac:spMkLst>
        </pc:spChg>
        <pc:spChg chg="mod">
          <ac:chgData name="Isabel Morales" userId="c99905c7-edab-4a10-9a1a-720def0e6170" providerId="ADAL" clId="{13E8189C-AF8E-40DE-9A04-6DFE1195E77D}" dt="2022-11-17T12:53:19.259" v="151" actId="20577"/>
          <ac:spMkLst>
            <pc:docMk/>
            <pc:sldMk cId="2950787632" sldId="2132"/>
            <ac:spMk id="40" creationId="{3E437C8B-97D6-393C-637D-E5E54ABC229D}"/>
          </ac:spMkLst>
        </pc:spChg>
        <pc:spChg chg="mod">
          <ac:chgData name="Isabel Morales" userId="c99905c7-edab-4a10-9a1a-720def0e6170" providerId="ADAL" clId="{13E8189C-AF8E-40DE-9A04-6DFE1195E77D}" dt="2022-11-17T12:53:26.640" v="157" actId="20577"/>
          <ac:spMkLst>
            <pc:docMk/>
            <pc:sldMk cId="2950787632" sldId="2132"/>
            <ac:spMk id="54" creationId="{B0F95294-AD38-0C72-1BBA-633A31F5673B}"/>
          </ac:spMkLst>
        </pc:spChg>
        <pc:picChg chg="add del mod">
          <ac:chgData name="Isabel Morales" userId="c99905c7-edab-4a10-9a1a-720def0e6170" providerId="ADAL" clId="{13E8189C-AF8E-40DE-9A04-6DFE1195E77D}" dt="2022-11-17T12:53:11.095" v="145" actId="21"/>
          <ac:picMkLst>
            <pc:docMk/>
            <pc:sldMk cId="2950787632" sldId="2132"/>
            <ac:picMk id="6" creationId="{E398856A-383E-DBEC-C36A-E83A5D8A1F12}"/>
          </ac:picMkLst>
        </pc:picChg>
        <pc:picChg chg="add mod">
          <ac:chgData name="Isabel Morales" userId="c99905c7-edab-4a10-9a1a-720def0e6170" providerId="ADAL" clId="{13E8189C-AF8E-40DE-9A04-6DFE1195E77D}" dt="2022-11-17T12:53:12.285" v="147"/>
          <ac:picMkLst>
            <pc:docMk/>
            <pc:sldMk cId="2950787632" sldId="2132"/>
            <ac:picMk id="7" creationId="{92586EE9-FC40-4EDE-9FCC-92A3A54B75DB}"/>
          </ac:picMkLst>
        </pc:picChg>
        <pc:picChg chg="del">
          <ac:chgData name="Isabel Morales" userId="c99905c7-edab-4a10-9a1a-720def0e6170" providerId="ADAL" clId="{13E8189C-AF8E-40DE-9A04-6DFE1195E77D}" dt="2022-11-17T12:53:12.061" v="146" actId="478"/>
          <ac:picMkLst>
            <pc:docMk/>
            <pc:sldMk cId="2950787632" sldId="2132"/>
            <ac:picMk id="53" creationId="{A304A8A3-C973-F18C-C420-B14B298C361C}"/>
          </ac:picMkLst>
        </pc:picChg>
      </pc:sldChg>
      <pc:sldChg chg="modSp mod">
        <pc:chgData name="Isabel Morales" userId="c99905c7-edab-4a10-9a1a-720def0e6170" providerId="ADAL" clId="{13E8189C-AF8E-40DE-9A04-6DFE1195E77D}" dt="2022-11-17T12:54:10.828" v="168"/>
        <pc:sldMkLst>
          <pc:docMk/>
          <pc:sldMk cId="2409312149" sldId="2133"/>
        </pc:sldMkLst>
        <pc:graphicFrameChg chg="mod modGraphic">
          <ac:chgData name="Isabel Morales" userId="c99905c7-edab-4a10-9a1a-720def0e6170" providerId="ADAL" clId="{13E8189C-AF8E-40DE-9A04-6DFE1195E77D}" dt="2022-11-17T12:53:48.473" v="162" actId="14100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7T12:54:10.828" v="168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7T12:54:46.439" v="177" actId="20577"/>
        <pc:sldMkLst>
          <pc:docMk/>
          <pc:sldMk cId="2024564194" sldId="2134"/>
        </pc:sldMkLst>
        <pc:spChg chg="mod">
          <ac:chgData name="Isabel Morales" userId="c99905c7-edab-4a10-9a1a-720def0e6170" providerId="ADAL" clId="{13E8189C-AF8E-40DE-9A04-6DFE1195E77D}" dt="2022-11-17T12:54:46.439" v="177" actId="20577"/>
          <ac:spMkLst>
            <pc:docMk/>
            <pc:sldMk cId="2024564194" sldId="2134"/>
            <ac:spMk id="12" creationId="{678663EF-BF60-462A-C947-3C53740A9612}"/>
          </ac:spMkLst>
        </pc:spChg>
        <pc:picChg chg="add del mod">
          <ac:chgData name="Isabel Morales" userId="c99905c7-edab-4a10-9a1a-720def0e6170" providerId="ADAL" clId="{13E8189C-AF8E-40DE-9A04-6DFE1195E77D}" dt="2022-11-17T12:54:42.992" v="173" actId="21"/>
          <ac:picMkLst>
            <pc:docMk/>
            <pc:sldMk cId="2024564194" sldId="2134"/>
            <ac:picMk id="8" creationId="{E72CE87D-BAD7-EA66-9C84-8EAAC4E36D2C}"/>
          </ac:picMkLst>
        </pc:picChg>
        <pc:picChg chg="add mod">
          <ac:chgData name="Isabel Morales" userId="c99905c7-edab-4a10-9a1a-720def0e6170" providerId="ADAL" clId="{13E8189C-AF8E-40DE-9A04-6DFE1195E77D}" dt="2022-11-17T12:54:44.240" v="175"/>
          <ac:picMkLst>
            <pc:docMk/>
            <pc:sldMk cId="2024564194" sldId="2134"/>
            <ac:picMk id="9" creationId="{9084B97B-7743-5CFC-8C3D-58DC84CE786D}"/>
          </ac:picMkLst>
        </pc:picChg>
        <pc:picChg chg="del">
          <ac:chgData name="Isabel Morales" userId="c99905c7-edab-4a10-9a1a-720def0e6170" providerId="ADAL" clId="{13E8189C-AF8E-40DE-9A04-6DFE1195E77D}" dt="2022-11-17T12:54:43.820" v="174" actId="478"/>
          <ac:picMkLst>
            <pc:docMk/>
            <pc:sldMk cId="2024564194" sldId="2134"/>
            <ac:picMk id="11" creationId="{805F4B00-2ADD-EF76-5F78-6BF31A964EF2}"/>
          </ac:picMkLst>
        </pc:picChg>
      </pc:sldChg>
      <pc:sldChg chg="addSp delSp modSp mod">
        <pc:chgData name="Isabel Morales" userId="c99905c7-edab-4a10-9a1a-720def0e6170" providerId="ADAL" clId="{13E8189C-AF8E-40DE-9A04-6DFE1195E77D}" dt="2022-11-17T12:55:54.740" v="195" actId="14100"/>
        <pc:sldMkLst>
          <pc:docMk/>
          <pc:sldMk cId="756076621" sldId="2135"/>
        </pc:sldMkLst>
        <pc:spChg chg="mod">
          <ac:chgData name="Isabel Morales" userId="c99905c7-edab-4a10-9a1a-720def0e6170" providerId="ADAL" clId="{13E8189C-AF8E-40DE-9A04-6DFE1195E77D}" dt="2022-11-17T12:55:17.314" v="187" actId="20577"/>
          <ac:spMkLst>
            <pc:docMk/>
            <pc:sldMk cId="756076621" sldId="2135"/>
            <ac:spMk id="19" creationId="{AF9E2D77-FD47-8820-6A32-E18699A22895}"/>
          </ac:spMkLst>
        </pc:spChg>
        <pc:graphicFrameChg chg="mod modGraphic">
          <ac:chgData name="Isabel Morales" userId="c99905c7-edab-4a10-9a1a-720def0e6170" providerId="ADAL" clId="{13E8189C-AF8E-40DE-9A04-6DFE1195E77D}" dt="2022-11-17T12:55:54.740" v="195" actId="14100"/>
          <ac:graphicFrameMkLst>
            <pc:docMk/>
            <pc:sldMk cId="756076621" sldId="2135"/>
            <ac:graphicFrameMk id="11" creationId="{3A25146F-FB4B-C33D-13DD-35CB14210799}"/>
          </ac:graphicFrameMkLst>
        </pc:graphicFrameChg>
        <pc:picChg chg="add del mod">
          <ac:chgData name="Isabel Morales" userId="c99905c7-edab-4a10-9a1a-720def0e6170" providerId="ADAL" clId="{13E8189C-AF8E-40DE-9A04-6DFE1195E77D}" dt="2022-11-17T12:55:12.820" v="181" actId="21"/>
          <ac:picMkLst>
            <pc:docMk/>
            <pc:sldMk cId="756076621" sldId="2135"/>
            <ac:picMk id="5" creationId="{F110268F-B391-9150-CB38-30CD83734F17}"/>
          </ac:picMkLst>
        </pc:picChg>
        <pc:picChg chg="add mod">
          <ac:chgData name="Isabel Morales" userId="c99905c7-edab-4a10-9a1a-720def0e6170" providerId="ADAL" clId="{13E8189C-AF8E-40DE-9A04-6DFE1195E77D}" dt="2022-11-17T12:55:15.020" v="183"/>
          <ac:picMkLst>
            <pc:docMk/>
            <pc:sldMk cId="756076621" sldId="2135"/>
            <ac:picMk id="6" creationId="{86C2C1A3-7EBF-9788-482C-7A60FA681E57}"/>
          </ac:picMkLst>
        </pc:picChg>
        <pc:picChg chg="del">
          <ac:chgData name="Isabel Morales" userId="c99905c7-edab-4a10-9a1a-720def0e6170" providerId="ADAL" clId="{13E8189C-AF8E-40DE-9A04-6DFE1195E77D}" dt="2022-11-17T12:55:14.691" v="182" actId="478"/>
          <ac:picMkLst>
            <pc:docMk/>
            <pc:sldMk cId="756076621" sldId="2135"/>
            <ac:picMk id="27" creationId="{00574EF6-F58F-3164-CD9D-CE9FB11FFB0E}"/>
          </ac:picMkLst>
        </pc:picChg>
      </pc:sldChg>
      <pc:sldChg chg="addSp delSp modSp mod">
        <pc:chgData name="Isabel Morales" userId="c99905c7-edab-4a10-9a1a-720def0e6170" providerId="ADAL" clId="{13E8189C-AF8E-40DE-9A04-6DFE1195E77D}" dt="2022-11-17T12:56:40.086" v="218" actId="20577"/>
        <pc:sldMkLst>
          <pc:docMk/>
          <pc:sldMk cId="2131117808" sldId="2136"/>
        </pc:sldMkLst>
        <pc:spChg chg="mod">
          <ac:chgData name="Isabel Morales" userId="c99905c7-edab-4a10-9a1a-720def0e6170" providerId="ADAL" clId="{13E8189C-AF8E-40DE-9A04-6DFE1195E77D}" dt="2022-11-17T12:56:40.086" v="218" actId="20577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Isabel Morales" userId="c99905c7-edab-4a10-9a1a-720def0e6170" providerId="ADAL" clId="{13E8189C-AF8E-40DE-9A04-6DFE1195E77D}" dt="2022-11-17T12:56:28.098" v="210" actId="20577"/>
          <ac:spMkLst>
            <pc:docMk/>
            <pc:sldMk cId="2131117808" sldId="2136"/>
            <ac:spMk id="16" creationId="{3263F9C3-A0AE-0997-7C98-41F1D23C2B22}"/>
          </ac:spMkLst>
        </pc:spChg>
        <pc:spChg chg="mod">
          <ac:chgData name="Isabel Morales" userId="c99905c7-edab-4a10-9a1a-720def0e6170" providerId="ADAL" clId="{13E8189C-AF8E-40DE-9A04-6DFE1195E77D}" dt="2022-11-17T12:56:24.982" v="206" actId="20577"/>
          <ac:spMkLst>
            <pc:docMk/>
            <pc:sldMk cId="2131117808" sldId="2136"/>
            <ac:spMk id="17" creationId="{C68ADBB3-C973-41C4-06EE-36F3C0371A5B}"/>
          </ac:spMkLst>
        </pc:spChg>
        <pc:picChg chg="add del mod">
          <ac:chgData name="Isabel Morales" userId="c99905c7-edab-4a10-9a1a-720def0e6170" providerId="ADAL" clId="{13E8189C-AF8E-40DE-9A04-6DFE1195E77D}" dt="2022-11-17T12:56:19.973" v="200" actId="21"/>
          <ac:picMkLst>
            <pc:docMk/>
            <pc:sldMk cId="2131117808" sldId="2136"/>
            <ac:picMk id="6" creationId="{4CF3C601-B15C-A162-E7EC-37870F03A340}"/>
          </ac:picMkLst>
        </pc:picChg>
        <pc:picChg chg="add mod">
          <ac:chgData name="Isabel Morales" userId="c99905c7-edab-4a10-9a1a-720def0e6170" providerId="ADAL" clId="{13E8189C-AF8E-40DE-9A04-6DFE1195E77D}" dt="2022-11-17T12:56:21.062" v="202"/>
          <ac:picMkLst>
            <pc:docMk/>
            <pc:sldMk cId="2131117808" sldId="2136"/>
            <ac:picMk id="7" creationId="{FF84F8C1-CA1C-8FC6-D8B7-EBE5E670A1D4}"/>
          </ac:picMkLst>
        </pc:picChg>
        <pc:picChg chg="del">
          <ac:chgData name="Isabel Morales" userId="c99905c7-edab-4a10-9a1a-720def0e6170" providerId="ADAL" clId="{13E8189C-AF8E-40DE-9A04-6DFE1195E77D}" dt="2022-11-17T12:56:20.768" v="201" actId="478"/>
          <ac:picMkLst>
            <pc:docMk/>
            <pc:sldMk cId="2131117808" sldId="2136"/>
            <ac:picMk id="22" creationId="{F0B28515-E842-80C3-CD05-691BEB87E85C}"/>
          </ac:picMkLst>
        </pc:picChg>
      </pc:sldChg>
      <pc:sldChg chg="modSp mod">
        <pc:chgData name="Isabel Morales" userId="c99905c7-edab-4a10-9a1a-720def0e6170" providerId="ADAL" clId="{13E8189C-AF8E-40DE-9A04-6DFE1195E77D}" dt="2022-11-18T07:41:33.914" v="308" actId="313"/>
        <pc:sldMkLst>
          <pc:docMk/>
          <pc:sldMk cId="2718393904" sldId="2137"/>
        </pc:sldMkLst>
        <pc:spChg chg="mod">
          <ac:chgData name="Isabel Morales" userId="c99905c7-edab-4a10-9a1a-720def0e6170" providerId="ADAL" clId="{13E8189C-AF8E-40DE-9A04-6DFE1195E77D}" dt="2022-11-18T07:41:33.914" v="308" actId="313"/>
          <ac:spMkLst>
            <pc:docMk/>
            <pc:sldMk cId="2718393904" sldId="2137"/>
            <ac:spMk id="12" creationId="{8D4FD718-EE54-0B60-381D-824DA9130BBB}"/>
          </ac:spMkLst>
        </pc:spChg>
        <pc:graphicFrameChg chg="mod modGraphic">
          <ac:chgData name="Isabel Morales" userId="c99905c7-edab-4a10-9a1a-720def0e6170" providerId="ADAL" clId="{13E8189C-AF8E-40DE-9A04-6DFE1195E77D}" dt="2022-11-17T12:56:59.013" v="223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mod modGraphic">
          <ac:chgData name="Isabel Morales" userId="c99905c7-edab-4a10-9a1a-720def0e6170" providerId="ADAL" clId="{13E8189C-AF8E-40DE-9A04-6DFE1195E77D}" dt="2022-11-17T12:56:59.985" v="224" actId="108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addSp delSp modSp mod">
        <pc:chgData name="Isabel Morales" userId="c99905c7-edab-4a10-9a1a-720def0e6170" providerId="ADAL" clId="{13E8189C-AF8E-40DE-9A04-6DFE1195E77D}" dt="2022-11-18T08:04:47.211" v="330" actId="478"/>
        <pc:sldMkLst>
          <pc:docMk/>
          <pc:sldMk cId="1761323666" sldId="2138"/>
        </pc:sldMkLst>
        <pc:spChg chg="add del mod">
          <ac:chgData name="Isabel Morales" userId="c99905c7-edab-4a10-9a1a-720def0e6170" providerId="ADAL" clId="{13E8189C-AF8E-40DE-9A04-6DFE1195E77D}" dt="2022-11-18T08:04:47.211" v="330" actId="478"/>
          <ac:spMkLst>
            <pc:docMk/>
            <pc:sldMk cId="1761323666" sldId="2138"/>
            <ac:spMk id="7" creationId="{D9D29C23-80C8-A2AA-6CD5-94B6E8EC91D8}"/>
          </ac:spMkLst>
        </pc:spChg>
        <pc:spChg chg="mod">
          <ac:chgData name="Isabel Morales" userId="c99905c7-edab-4a10-9a1a-720def0e6170" providerId="ADAL" clId="{13E8189C-AF8E-40DE-9A04-6DFE1195E77D}" dt="2022-11-18T08:02:04.616" v="324" actId="207"/>
          <ac:spMkLst>
            <pc:docMk/>
            <pc:sldMk cId="1761323666" sldId="2138"/>
            <ac:spMk id="9" creationId="{F40B0D85-6867-51A2-3ABA-3B345F8E7B1C}"/>
          </ac:spMkLst>
        </pc:spChg>
        <pc:spChg chg="mod">
          <ac:chgData name="Isabel Morales" userId="c99905c7-edab-4a10-9a1a-720def0e6170" providerId="ADAL" clId="{13E8189C-AF8E-40DE-9A04-6DFE1195E77D}" dt="2022-11-17T12:57:54.172" v="248" actId="108"/>
          <ac:spMkLst>
            <pc:docMk/>
            <pc:sldMk cId="1761323666" sldId="2138"/>
            <ac:spMk id="10" creationId="{E63A331F-7145-D223-14AA-9A256733AF41}"/>
          </ac:spMkLst>
        </pc:spChg>
        <pc:spChg chg="mod">
          <ac:chgData name="Isabel Morales" userId="c99905c7-edab-4a10-9a1a-720def0e6170" providerId="ADAL" clId="{13E8189C-AF8E-40DE-9A04-6DFE1195E77D}" dt="2022-11-18T08:04:44.881" v="329" actId="207"/>
          <ac:spMkLst>
            <pc:docMk/>
            <pc:sldMk cId="1761323666" sldId="2138"/>
            <ac:spMk id="11" creationId="{AC548BBF-2D2B-D7AE-08CF-A95597BFA2C9}"/>
          </ac:spMkLst>
        </pc:spChg>
        <pc:spChg chg="mod">
          <ac:chgData name="Isabel Morales" userId="c99905c7-edab-4a10-9a1a-720def0e6170" providerId="ADAL" clId="{13E8189C-AF8E-40DE-9A04-6DFE1195E77D}" dt="2022-11-17T12:57:51.163" v="247" actId="20577"/>
          <ac:spMkLst>
            <pc:docMk/>
            <pc:sldMk cId="1761323666" sldId="2138"/>
            <ac:spMk id="12" creationId="{23B02374-8467-2D26-74ED-DB1999444674}"/>
          </ac:spMkLst>
        </pc:spChg>
        <pc:spChg chg="mod">
          <ac:chgData name="Isabel Morales" userId="c99905c7-edab-4a10-9a1a-720def0e6170" providerId="ADAL" clId="{13E8189C-AF8E-40DE-9A04-6DFE1195E77D}" dt="2022-11-17T12:58:59.731" v="289" actId="20577"/>
          <ac:spMkLst>
            <pc:docMk/>
            <pc:sldMk cId="1761323666" sldId="2138"/>
            <ac:spMk id="15" creationId="{C408D412-4F3C-412D-70FE-F95245AAFEE0}"/>
          </ac:spMkLst>
        </pc:spChg>
        <pc:spChg chg="mod">
          <ac:chgData name="Isabel Morales" userId="c99905c7-edab-4a10-9a1a-720def0e6170" providerId="ADAL" clId="{13E8189C-AF8E-40DE-9A04-6DFE1195E77D}" dt="2022-11-18T08:04:39.361" v="328" actId="404"/>
          <ac:spMkLst>
            <pc:docMk/>
            <pc:sldMk cId="1761323666" sldId="2138"/>
            <ac:spMk id="31" creationId="{97E5955F-DBAC-D839-3BC5-8843F843165E}"/>
          </ac:spMkLst>
        </pc:spChg>
        <pc:grpChg chg="mod">
          <ac:chgData name="Isabel Morales" userId="c99905c7-edab-4a10-9a1a-720def0e6170" providerId="ADAL" clId="{13E8189C-AF8E-40DE-9A04-6DFE1195E77D}" dt="2022-11-18T08:02:11.930" v="325" actId="14100"/>
          <ac:grpSpMkLst>
            <pc:docMk/>
            <pc:sldMk cId="1761323666" sldId="2138"/>
            <ac:grpSpMk id="5" creationId="{57CB027B-BE82-2185-5CB0-E52EEE527321}"/>
          </ac:grpSpMkLst>
        </pc:grpChg>
        <pc:picChg chg="add del mod">
          <ac:chgData name="Isabel Morales" userId="c99905c7-edab-4a10-9a1a-720def0e6170" providerId="ADAL" clId="{13E8189C-AF8E-40DE-9A04-6DFE1195E77D}" dt="2022-11-17T12:57:35.384" v="229" actId="21"/>
          <ac:picMkLst>
            <pc:docMk/>
            <pc:sldMk cId="1761323666" sldId="2138"/>
            <ac:picMk id="8" creationId="{132D280F-DD5F-2338-1222-35D0755777A5}"/>
          </ac:picMkLst>
        </pc:picChg>
        <pc:picChg chg="add mod">
          <ac:chgData name="Isabel Morales" userId="c99905c7-edab-4a10-9a1a-720def0e6170" providerId="ADAL" clId="{13E8189C-AF8E-40DE-9A04-6DFE1195E77D}" dt="2022-11-17T12:57:36.380" v="231"/>
          <ac:picMkLst>
            <pc:docMk/>
            <pc:sldMk cId="1761323666" sldId="2138"/>
            <ac:picMk id="13" creationId="{E5F30CF8-C809-0260-94B2-4719FC139A9A}"/>
          </ac:picMkLst>
        </pc:picChg>
        <pc:picChg chg="del">
          <ac:chgData name="Isabel Morales" userId="c99905c7-edab-4a10-9a1a-720def0e6170" providerId="ADAL" clId="{13E8189C-AF8E-40DE-9A04-6DFE1195E77D}" dt="2022-11-17T12:57:36.124" v="230" actId="478"/>
          <ac:picMkLst>
            <pc:docMk/>
            <pc:sldMk cId="1761323666" sldId="2138"/>
            <ac:picMk id="35" creationId="{DE79C120-F18A-74C0-969E-66599C90D4E5}"/>
          </ac:picMkLst>
        </pc:picChg>
      </pc:sldChg>
      <pc:sldChg chg="modSp mod">
        <pc:chgData name="Isabel Morales" userId="c99905c7-edab-4a10-9a1a-720def0e6170" providerId="ADAL" clId="{13E8189C-AF8E-40DE-9A04-6DFE1195E77D}" dt="2022-11-18T07:41:47.528" v="309" actId="313"/>
        <pc:sldMkLst>
          <pc:docMk/>
          <pc:sldMk cId="61306691" sldId="2139"/>
        </pc:sldMkLst>
        <pc:spChg chg="mod">
          <ac:chgData name="Isabel Morales" userId="c99905c7-edab-4a10-9a1a-720def0e6170" providerId="ADAL" clId="{13E8189C-AF8E-40DE-9A04-6DFE1195E77D}" dt="2022-11-18T07:41:47.528" v="309" actId="313"/>
          <ac:spMkLst>
            <pc:docMk/>
            <pc:sldMk cId="61306691" sldId="2139"/>
            <ac:spMk id="13" creationId="{77261692-BE7A-47BA-06BF-A4180A3F8C2A}"/>
          </ac:spMkLst>
        </pc:spChg>
        <pc:graphicFrameChg chg="mod modGraphic">
          <ac:chgData name="Isabel Morales" userId="c99905c7-edab-4a10-9a1a-720def0e6170" providerId="ADAL" clId="{13E8189C-AF8E-40DE-9A04-6DFE1195E77D}" dt="2022-11-17T12:59:26.637" v="295" actId="108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">
          <ac:chgData name="Isabel Morales" userId="c99905c7-edab-4a10-9a1a-720def0e6170" providerId="ADAL" clId="{13E8189C-AF8E-40DE-9A04-6DFE1195E77D}" dt="2022-11-17T12:59:48.328" v="300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modSp del mod">
        <pc:chgData name="Isabel Morales" userId="c99905c7-edab-4a10-9a1a-720def0e6170" providerId="ADAL" clId="{13E8189C-AF8E-40DE-9A04-6DFE1195E77D}" dt="2022-11-17T12:59:56.294" v="302" actId="47"/>
        <pc:sldMkLst>
          <pc:docMk/>
          <pc:sldMk cId="79236960" sldId="2140"/>
        </pc:sldMkLst>
        <pc:spChg chg="mod">
          <ac:chgData name="Isabel Morales" userId="c99905c7-edab-4a10-9a1a-720def0e6170" providerId="ADAL" clId="{13E8189C-AF8E-40DE-9A04-6DFE1195E77D}" dt="2022-11-17T12:41:43.011" v="16" actId="20577"/>
          <ac:spMkLst>
            <pc:docMk/>
            <pc:sldMk cId="79236960" sldId="2140"/>
            <ac:spMk id="3" creationId="{39B60505-D9AD-5675-D2E9-88CA27730F44}"/>
          </ac:spMkLst>
        </pc:spChg>
      </pc:sldChg>
      <pc:sldChg chg="del">
        <pc:chgData name="Isabel Morales" userId="c99905c7-edab-4a10-9a1a-720def0e6170" providerId="ADAL" clId="{13E8189C-AF8E-40DE-9A04-6DFE1195E77D}" dt="2022-11-17T12:59:56.820" v="303" actId="47"/>
        <pc:sldMkLst>
          <pc:docMk/>
          <pc:sldMk cId="577614669" sldId="2141"/>
        </pc:sldMkLst>
      </pc:sldChg>
      <pc:sldChg chg="del">
        <pc:chgData name="Isabel Morales" userId="c99905c7-edab-4a10-9a1a-720def0e6170" providerId="ADAL" clId="{13E8189C-AF8E-40DE-9A04-6DFE1195E77D}" dt="2022-11-17T12:59:57.431" v="304" actId="47"/>
        <pc:sldMkLst>
          <pc:docMk/>
          <pc:sldMk cId="3177404578" sldId="2142"/>
        </pc:sldMkLst>
      </pc:sldChg>
      <pc:sldChg chg="del">
        <pc:chgData name="Isabel Morales" userId="c99905c7-edab-4a10-9a1a-720def0e6170" providerId="ADAL" clId="{13E8189C-AF8E-40DE-9A04-6DFE1195E77D}" dt="2022-11-17T12:59:58.089" v="305" actId="47"/>
        <pc:sldMkLst>
          <pc:docMk/>
          <pc:sldMk cId="2311903968" sldId="2143"/>
        </pc:sldMkLst>
      </pc:sldChg>
      <pc:sldMasterChg chg="modSldLayout">
        <pc:chgData name="Isabel Morales" userId="c99905c7-edab-4a10-9a1a-720def0e6170" providerId="ADAL" clId="{13E8189C-AF8E-40DE-9A04-6DFE1195E77D}" dt="2022-11-17T12:41:30.784" v="6"/>
        <pc:sldMasterMkLst>
          <pc:docMk/>
          <pc:sldMasterMk cId="3174324020" sldId="2147483648"/>
        </pc:sldMasterMkLst>
        <pc:sldLayoutChg chg="addSp delSp modSp">
          <pc:chgData name="Isabel Morales" userId="c99905c7-edab-4a10-9a1a-720def0e6170" providerId="ADAL" clId="{13E8189C-AF8E-40DE-9A04-6DFE1195E77D}" dt="2022-11-17T12:41:27.586" v="4"/>
          <pc:sldLayoutMkLst>
            <pc:docMk/>
            <pc:sldMasterMk cId="3174324020" sldId="2147483648"/>
            <pc:sldLayoutMk cId="739299271" sldId="2147483655"/>
          </pc:sldLayoutMkLst>
          <pc:picChg chg="add mod">
            <ac:chgData name="Isabel Morales" userId="c99905c7-edab-4a10-9a1a-720def0e6170" providerId="ADAL" clId="{13E8189C-AF8E-40DE-9A04-6DFE1195E77D}" dt="2022-11-17T12:41:27.586" v="4"/>
            <ac:picMkLst>
              <pc:docMk/>
              <pc:sldMasterMk cId="3174324020" sldId="2147483648"/>
              <pc:sldLayoutMk cId="739299271" sldId="2147483655"/>
              <ac:picMk id="2" creationId="{4A1DE0F2-406A-3C21-C558-D0366C0DCEB9}"/>
            </ac:picMkLst>
          </pc:picChg>
          <pc:picChg chg="del">
            <ac:chgData name="Isabel Morales" userId="c99905c7-edab-4a10-9a1a-720def0e6170" providerId="ADAL" clId="{13E8189C-AF8E-40DE-9A04-6DFE1195E77D}" dt="2022-11-17T12:41:27.331" v="3" actId="478"/>
            <ac:picMkLst>
              <pc:docMk/>
              <pc:sldMasterMk cId="3174324020" sldId="2147483648"/>
              <pc:sldLayoutMk cId="739299271" sldId="2147483655"/>
              <ac:picMk id="3" creationId="{3C15CFA1-95B8-28ED-1366-53732B758C32}"/>
            </ac:picMkLst>
          </pc:picChg>
        </pc:sldLayoutChg>
        <pc:sldLayoutChg chg="addSp delSp modSp">
          <pc:chgData name="Isabel Morales" userId="c99905c7-edab-4a10-9a1a-720def0e6170" providerId="ADAL" clId="{13E8189C-AF8E-40DE-9A04-6DFE1195E77D}" dt="2022-11-17T12:41:30.784" v="6"/>
          <pc:sldLayoutMkLst>
            <pc:docMk/>
            <pc:sldMasterMk cId="3174324020" sldId="2147483648"/>
            <pc:sldLayoutMk cId="2589335449" sldId="2147483670"/>
          </pc:sldLayoutMkLst>
          <pc:picChg chg="del">
            <ac:chgData name="Isabel Morales" userId="c99905c7-edab-4a10-9a1a-720def0e6170" providerId="ADAL" clId="{13E8189C-AF8E-40DE-9A04-6DFE1195E77D}" dt="2022-11-17T12:41:30.555" v="5" actId="478"/>
            <ac:picMkLst>
              <pc:docMk/>
              <pc:sldMasterMk cId="3174324020" sldId="2147483648"/>
              <pc:sldLayoutMk cId="2589335449" sldId="2147483670"/>
              <ac:picMk id="6" creationId="{2BA6265D-C039-3781-B046-AD1CB5F635FF}"/>
            </ac:picMkLst>
          </pc:picChg>
          <pc:picChg chg="add mod">
            <ac:chgData name="Isabel Morales" userId="c99905c7-edab-4a10-9a1a-720def0e6170" providerId="ADAL" clId="{13E8189C-AF8E-40DE-9A04-6DFE1195E77D}" dt="2022-11-17T12:41:30.784" v="6"/>
            <ac:picMkLst>
              <pc:docMk/>
              <pc:sldMasterMk cId="3174324020" sldId="2147483648"/>
              <pc:sldLayoutMk cId="2589335449" sldId="2147483670"/>
              <ac:picMk id="7" creationId="{9996CC6A-ED97-5141-F674-4296966FE5A2}"/>
            </ac:picMkLst>
          </pc:picChg>
        </pc:sldLayoutChg>
      </pc:sldMasterChg>
    </pc:docChg>
  </pc:docChgLst>
  <pc:docChgLst>
    <pc:chgData name="Isabel Morales" userId="c99905c7-edab-4a10-9a1a-720def0e6170" providerId="ADAL" clId="{5DF550C1-2326-43F6-BDDB-501C9FB5AAA5}"/>
    <pc:docChg chg="undo redo custSel addSld delSld modSld sldOrd modMainMaster">
      <pc:chgData name="Isabel Morales" userId="c99905c7-edab-4a10-9a1a-720def0e6170" providerId="ADAL" clId="{5DF550C1-2326-43F6-BDDB-501C9FB5AAA5}" dt="2022-11-16T08:16:10.582" v="5517"/>
      <pc:docMkLst>
        <pc:docMk/>
      </pc:docMkLst>
      <pc:sldChg chg="ord">
        <pc:chgData name="Isabel Morales" userId="c99905c7-edab-4a10-9a1a-720def0e6170" providerId="ADAL" clId="{5DF550C1-2326-43F6-BDDB-501C9FB5AAA5}" dt="2022-11-15T12:50:24.604" v="4920"/>
        <pc:sldMkLst>
          <pc:docMk/>
          <pc:sldMk cId="3485188280" sldId="2005"/>
        </pc:sldMkLst>
      </pc:sldChg>
      <pc:sldChg chg="delSp modSp del mod">
        <pc:chgData name="Isabel Morales" userId="c99905c7-edab-4a10-9a1a-720def0e6170" providerId="ADAL" clId="{5DF550C1-2326-43F6-BDDB-501C9FB5AAA5}" dt="2022-11-15T09:15:53.328" v="1187" actId="47"/>
        <pc:sldMkLst>
          <pc:docMk/>
          <pc:sldMk cId="1268791633" sldId="2030"/>
        </pc:sldMkLst>
        <pc:spChg chg="del">
          <ac:chgData name="Isabel Morales" userId="c99905c7-edab-4a10-9a1a-720def0e6170" providerId="ADAL" clId="{5DF550C1-2326-43F6-BDDB-501C9FB5AAA5}" dt="2022-11-15T09:07:45.129" v="894" actId="478"/>
          <ac:spMkLst>
            <pc:docMk/>
            <pc:sldMk cId="1268791633" sldId="2030"/>
            <ac:spMk id="3" creationId="{1C171836-D448-D2DA-8BA4-959377B6200E}"/>
          </ac:spMkLst>
        </pc:spChg>
        <pc:spChg chg="mod">
          <ac:chgData name="Isabel Morales" userId="c99905c7-edab-4a10-9a1a-720def0e6170" providerId="ADAL" clId="{5DF550C1-2326-43F6-BDDB-501C9FB5AAA5}" dt="2022-11-15T09:07:56.372" v="895" actId="21"/>
          <ac:spMkLst>
            <pc:docMk/>
            <pc:sldMk cId="1268791633" sldId="2030"/>
            <ac:spMk id="19" creationId="{0E809AB3-5A8A-9D3E-81E0-A86B70414C29}"/>
          </ac:spMkLst>
        </pc:spChg>
        <pc:spChg chg="del">
          <ac:chgData name="Isabel Morales" userId="c99905c7-edab-4a10-9a1a-720def0e6170" providerId="ADAL" clId="{5DF550C1-2326-43F6-BDDB-501C9FB5AAA5}" dt="2022-11-15T09:07:43.759" v="893" actId="478"/>
          <ac:spMkLst>
            <pc:docMk/>
            <pc:sldMk cId="1268791633" sldId="2030"/>
            <ac:spMk id="28" creationId="{633C99A0-9BD2-104F-B1F8-246E0629C3EB}"/>
          </ac:spMkLst>
        </pc:spChg>
      </pc:sldChg>
      <pc:sldChg chg="addSp delSp modSp mod modAnim">
        <pc:chgData name="Isabel Morales" userId="c99905c7-edab-4a10-9a1a-720def0e6170" providerId="ADAL" clId="{5DF550C1-2326-43F6-BDDB-501C9FB5AAA5}" dt="2022-11-15T12:25:28.306" v="4500" actId="12"/>
        <pc:sldMkLst>
          <pc:docMk/>
          <pc:sldMk cId="3238802619" sldId="2032"/>
        </pc:sldMkLst>
        <pc:spChg chg="add mod">
          <ac:chgData name="Isabel Morales" userId="c99905c7-edab-4a10-9a1a-720def0e6170" providerId="ADAL" clId="{5DF550C1-2326-43F6-BDDB-501C9FB5AAA5}" dt="2022-11-15T12:25:28.306" v="4500" actId="12"/>
          <ac:spMkLst>
            <pc:docMk/>
            <pc:sldMk cId="3238802619" sldId="2032"/>
            <ac:spMk id="6" creationId="{81C27DB4-218E-7F0F-4E66-AB8861ADE738}"/>
          </ac:spMkLst>
        </pc:spChg>
        <pc:spChg chg="mod">
          <ac:chgData name="Isabel Morales" userId="c99905c7-edab-4a10-9a1a-720def0e6170" providerId="ADAL" clId="{5DF550C1-2326-43F6-BDDB-501C9FB5AAA5}" dt="2022-11-15T09:32:19.911" v="1888" actId="20577"/>
          <ac:spMkLst>
            <pc:docMk/>
            <pc:sldMk cId="3238802619" sldId="2032"/>
            <ac:spMk id="9" creationId="{4DE073CA-E542-5E49-8EB5-051910981605}"/>
          </ac:spMkLst>
        </pc:spChg>
        <pc:spChg chg="del mod">
          <ac:chgData name="Isabel Morales" userId="c99905c7-edab-4a10-9a1a-720def0e6170" providerId="ADAL" clId="{5DF550C1-2326-43F6-BDDB-501C9FB5AAA5}" dt="2022-11-15T09:31:43.993" v="1885"/>
          <ac:spMkLst>
            <pc:docMk/>
            <pc:sldMk cId="3238802619" sldId="2032"/>
            <ac:spMk id="10" creationId="{95B2096F-DFE3-C7BA-8530-4FDA53251F1B}"/>
          </ac:spMkLst>
        </pc:spChg>
        <pc:spChg chg="add mod">
          <ac:chgData name="Isabel Morales" userId="c99905c7-edab-4a10-9a1a-720def0e6170" providerId="ADAL" clId="{5DF550C1-2326-43F6-BDDB-501C9FB5AAA5}" dt="2022-11-15T09:31:30.004" v="1878" actId="20577"/>
          <ac:spMkLst>
            <pc:docMk/>
            <pc:sldMk cId="3238802619" sldId="2032"/>
            <ac:spMk id="11" creationId="{4716D075-E21D-CFCB-08BD-710A24143456}"/>
          </ac:spMkLst>
        </pc:spChg>
        <pc:spChg chg="del">
          <ac:chgData name="Isabel Morales" userId="c99905c7-edab-4a10-9a1a-720def0e6170" providerId="ADAL" clId="{5DF550C1-2326-43F6-BDDB-501C9FB5AAA5}" dt="2022-11-15T09:30:51.368" v="1857" actId="478"/>
          <ac:spMkLst>
            <pc:docMk/>
            <pc:sldMk cId="3238802619" sldId="2032"/>
            <ac:spMk id="19" creationId="{A3F94258-11D1-454D-9F89-3AD5A14A7D2E}"/>
          </ac:spMkLst>
        </pc:spChg>
        <pc:spChg chg="del mod">
          <ac:chgData name="Isabel Morales" userId="c99905c7-edab-4a10-9a1a-720def0e6170" providerId="ADAL" clId="{5DF550C1-2326-43F6-BDDB-501C9FB5AAA5}" dt="2022-11-15T09:31:43.993" v="1883" actId="478"/>
          <ac:spMkLst>
            <pc:docMk/>
            <pc:sldMk cId="3238802619" sldId="2032"/>
            <ac:spMk id="20" creationId="{D05481AF-2BFA-B94A-95A1-F090CF056EE2}"/>
          </ac:spMkLst>
        </pc:spChg>
        <pc:spChg chg="del">
          <ac:chgData name="Isabel Morales" userId="c99905c7-edab-4a10-9a1a-720def0e6170" providerId="ADAL" clId="{5DF550C1-2326-43F6-BDDB-501C9FB5AAA5}" dt="2022-11-15T09:30:44.670" v="1854" actId="478"/>
          <ac:spMkLst>
            <pc:docMk/>
            <pc:sldMk cId="3238802619" sldId="2032"/>
            <ac:spMk id="21" creationId="{5D8615AC-AE1D-3640-9616-E0B28B019A54}"/>
          </ac:spMkLst>
        </pc:spChg>
        <pc:graphicFrameChg chg="add del mod modGraphic">
          <ac:chgData name="Isabel Morales" userId="c99905c7-edab-4a10-9a1a-720def0e6170" providerId="ADAL" clId="{5DF550C1-2326-43F6-BDDB-501C9FB5AAA5}" dt="2022-11-15T09:28:23.106" v="1773" actId="21"/>
          <ac:graphicFrameMkLst>
            <pc:docMk/>
            <pc:sldMk cId="3238802619" sldId="2032"/>
            <ac:graphicFrameMk id="2" creationId="{962A7305-F438-5EDA-29B2-DB83A23052AF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09:29:01.423" v="1791" actId="14100"/>
          <ac:graphicFrameMkLst>
            <pc:docMk/>
            <pc:sldMk cId="3238802619" sldId="2032"/>
            <ac:graphicFrameMk id="3" creationId="{475C782B-D5F0-8E38-CD1A-0CDA7E3A4182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5T09:29:55.467" v="1846" actId="21"/>
          <ac:graphicFrameMkLst>
            <pc:docMk/>
            <pc:sldMk cId="3238802619" sldId="2032"/>
            <ac:graphicFrameMk id="4" creationId="{F88BAB3D-3F71-D7F7-83C0-2E6390117942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09:30:00.322" v="1853" actId="20577"/>
          <ac:graphicFrameMkLst>
            <pc:docMk/>
            <pc:sldMk cId="3238802619" sldId="2032"/>
            <ac:graphicFrameMk id="5" creationId="{BE496F64-1D23-E5D7-07D2-64922493C686}"/>
          </ac:graphicFrameMkLst>
        </pc:graphicFrameChg>
        <pc:graphicFrameChg chg="del">
          <ac:chgData name="Isabel Morales" userId="c99905c7-edab-4a10-9a1a-720def0e6170" providerId="ADAL" clId="{5DF550C1-2326-43F6-BDDB-501C9FB5AAA5}" dt="2022-11-15T09:29:57.453" v="1847" actId="478"/>
          <ac:graphicFrameMkLst>
            <pc:docMk/>
            <pc:sldMk cId="3238802619" sldId="2032"/>
            <ac:graphicFrameMk id="8" creationId="{65480695-D2DC-EE10-6192-9FF78987C847}"/>
          </ac:graphicFrameMkLst>
        </pc:graphicFrameChg>
        <pc:graphicFrameChg chg="del modGraphic">
          <ac:chgData name="Isabel Morales" userId="c99905c7-edab-4a10-9a1a-720def0e6170" providerId="ADAL" clId="{5DF550C1-2326-43F6-BDDB-501C9FB5AAA5}" dt="2022-11-15T09:28:25.190" v="1774" actId="478"/>
          <ac:graphicFrameMkLst>
            <pc:docMk/>
            <pc:sldMk cId="3238802619" sldId="2032"/>
            <ac:graphicFrameMk id="15" creationId="{B85A4804-EFD2-0749-B367-FBCA90845A92}"/>
          </ac:graphicFrameMkLst>
        </pc:graphicFrameChg>
        <pc:cxnChg chg="add mod">
          <ac:chgData name="Isabel Morales" userId="c99905c7-edab-4a10-9a1a-720def0e6170" providerId="ADAL" clId="{5DF550C1-2326-43F6-BDDB-501C9FB5AAA5}" dt="2022-11-15T09:30:52.735" v="1858"/>
          <ac:cxnSpMkLst>
            <pc:docMk/>
            <pc:sldMk cId="3238802619" sldId="2032"/>
            <ac:cxnSpMk id="7" creationId="{8ECF96B2-157B-B075-F14E-DF7B18F214EB}"/>
          </ac:cxnSpMkLst>
        </pc:cxnChg>
      </pc:sldChg>
      <pc:sldChg chg="addSp delSp modSp del mod">
        <pc:chgData name="Isabel Morales" userId="c99905c7-edab-4a10-9a1a-720def0e6170" providerId="ADAL" clId="{5DF550C1-2326-43F6-BDDB-501C9FB5AAA5}" dt="2022-11-15T09:01:21.936" v="638" actId="47"/>
        <pc:sldMkLst>
          <pc:docMk/>
          <pc:sldMk cId="2832521880" sldId="2033"/>
        </pc:sldMkLst>
        <pc:spChg chg="del">
          <ac:chgData name="Isabel Morales" userId="c99905c7-edab-4a10-9a1a-720def0e6170" providerId="ADAL" clId="{5DF550C1-2326-43F6-BDDB-501C9FB5AAA5}" dt="2022-11-15T09:00:30.693" v="616" actId="478"/>
          <ac:spMkLst>
            <pc:docMk/>
            <pc:sldMk cId="2832521880" sldId="2033"/>
            <ac:spMk id="3" creationId="{E3EE0C35-75F6-AF24-E38E-81E5C11F141B}"/>
          </ac:spMkLst>
        </pc:spChg>
        <pc:spChg chg="del">
          <ac:chgData name="Isabel Morales" userId="c99905c7-edab-4a10-9a1a-720def0e6170" providerId="ADAL" clId="{5DF550C1-2326-43F6-BDDB-501C9FB5AAA5}" dt="2022-11-15T08:55:50.321" v="451" actId="478"/>
          <ac:spMkLst>
            <pc:docMk/>
            <pc:sldMk cId="2832521880" sldId="2033"/>
            <ac:spMk id="6" creationId="{7DA3BD4C-5BE4-BF0B-19C6-330EEDEB7DAD}"/>
          </ac:spMkLst>
        </pc:spChg>
        <pc:spChg chg="del">
          <ac:chgData name="Isabel Morales" userId="c99905c7-edab-4a10-9a1a-720def0e6170" providerId="ADAL" clId="{5DF550C1-2326-43F6-BDDB-501C9FB5AAA5}" dt="2022-11-15T09:00:35.862" v="617" actId="21"/>
          <ac:spMkLst>
            <pc:docMk/>
            <pc:sldMk cId="2832521880" sldId="2033"/>
            <ac:spMk id="7" creationId="{94C7DF7B-08C7-6D38-1000-F4357BC9DC68}"/>
          </ac:spMkLst>
        </pc:spChg>
        <pc:spChg chg="add del mod">
          <ac:chgData name="Isabel Morales" userId="c99905c7-edab-4a10-9a1a-720def0e6170" providerId="ADAL" clId="{5DF550C1-2326-43F6-BDDB-501C9FB5AAA5}" dt="2022-11-15T08:44:48.588" v="2" actId="478"/>
          <ac:spMkLst>
            <pc:docMk/>
            <pc:sldMk cId="2832521880" sldId="2033"/>
            <ac:spMk id="8" creationId="{A23DFE61-B776-5415-2FB3-1438CA6D37A5}"/>
          </ac:spMkLst>
        </pc:spChg>
        <pc:spChg chg="del">
          <ac:chgData name="Isabel Morales" userId="c99905c7-edab-4a10-9a1a-720def0e6170" providerId="ADAL" clId="{5DF550C1-2326-43F6-BDDB-501C9FB5AAA5}" dt="2022-11-15T08:56:01.156" v="452" actId="21"/>
          <ac:spMkLst>
            <pc:docMk/>
            <pc:sldMk cId="2832521880" sldId="2033"/>
            <ac:spMk id="11" creationId="{DA11CB26-61D8-9B44-8370-21D0F5CDE07A}"/>
          </ac:spMkLst>
        </pc:spChg>
        <pc:spChg chg="del">
          <ac:chgData name="Isabel Morales" userId="c99905c7-edab-4a10-9a1a-720def0e6170" providerId="ADAL" clId="{5DF550C1-2326-43F6-BDDB-501C9FB5AAA5}" dt="2022-11-15T08:55:48.741" v="450" actId="478"/>
          <ac:spMkLst>
            <pc:docMk/>
            <pc:sldMk cId="2832521880" sldId="2033"/>
            <ac:spMk id="13" creationId="{0581E32A-013F-83DE-48F2-ABD037793FFE}"/>
          </ac:spMkLst>
        </pc:spChg>
        <pc:spChg chg="del">
          <ac:chgData name="Isabel Morales" userId="c99905c7-edab-4a10-9a1a-720def0e6170" providerId="ADAL" clId="{5DF550C1-2326-43F6-BDDB-501C9FB5AAA5}" dt="2022-11-15T09:00:30.693" v="616" actId="478"/>
          <ac:spMkLst>
            <pc:docMk/>
            <pc:sldMk cId="2832521880" sldId="2033"/>
            <ac:spMk id="15" creationId="{4C63BCFD-35CA-0F4B-B3E7-C73A84B73FD4}"/>
          </ac:spMkLst>
        </pc:spChg>
        <pc:spChg chg="del">
          <ac:chgData name="Isabel Morales" userId="c99905c7-edab-4a10-9a1a-720def0e6170" providerId="ADAL" clId="{5DF550C1-2326-43F6-BDDB-501C9FB5AAA5}" dt="2022-11-15T09:00:30.693" v="616" actId="478"/>
          <ac:spMkLst>
            <pc:docMk/>
            <pc:sldMk cId="2832521880" sldId="2033"/>
            <ac:spMk id="16" creationId="{FBF201FC-2AEE-BA44-9887-FEF0A1D8469F}"/>
          </ac:spMkLst>
        </pc:spChg>
        <pc:spChg chg="del mod">
          <ac:chgData name="Isabel Morales" userId="c99905c7-edab-4a10-9a1a-720def0e6170" providerId="ADAL" clId="{5DF550C1-2326-43F6-BDDB-501C9FB5AAA5}" dt="2022-11-15T08:51:22.303" v="21"/>
          <ac:spMkLst>
            <pc:docMk/>
            <pc:sldMk cId="2832521880" sldId="2033"/>
            <ac:spMk id="27" creationId="{AF2A0809-D072-A949-8484-E97CC32FCE34}"/>
          </ac:spMkLst>
        </pc:spChg>
        <pc:picChg chg="del">
          <ac:chgData name="Isabel Morales" userId="c99905c7-edab-4a10-9a1a-720def0e6170" providerId="ADAL" clId="{5DF550C1-2326-43F6-BDDB-501C9FB5AAA5}" dt="2022-11-15T08:54:32.152" v="386" actId="21"/>
          <ac:picMkLst>
            <pc:docMk/>
            <pc:sldMk cId="2832521880" sldId="2033"/>
            <ac:picMk id="5" creationId="{37E9E5E5-B155-408D-1223-740410C39EC4}"/>
          </ac:picMkLst>
        </pc:picChg>
      </pc:sldChg>
      <pc:sldChg chg="addSp delSp modSp mod">
        <pc:chgData name="Isabel Morales" userId="c99905c7-edab-4a10-9a1a-720def0e6170" providerId="ADAL" clId="{5DF550C1-2326-43F6-BDDB-501C9FB5AAA5}" dt="2022-11-15T09:16:24.944" v="1189"/>
        <pc:sldMkLst>
          <pc:docMk/>
          <pc:sldMk cId="4157541688" sldId="2034"/>
        </pc:sldMkLst>
        <pc:spChg chg="del">
          <ac:chgData name="Isabel Morales" userId="c99905c7-edab-4a10-9a1a-720def0e6170" providerId="ADAL" clId="{5DF550C1-2326-43F6-BDDB-501C9FB5AAA5}" dt="2022-11-15T09:16:15.250" v="1188" actId="478"/>
          <ac:spMkLst>
            <pc:docMk/>
            <pc:sldMk cId="4157541688" sldId="2034"/>
            <ac:spMk id="3" creationId="{CC46D4B7-09E7-32D9-60BA-BE78E1ABEE54}"/>
          </ac:spMkLst>
        </pc:spChg>
        <pc:spChg chg="add mod">
          <ac:chgData name="Isabel Morales" userId="c99905c7-edab-4a10-9a1a-720def0e6170" providerId="ADAL" clId="{5DF550C1-2326-43F6-BDDB-501C9FB5AAA5}" dt="2022-11-15T09:16:24.944" v="1189"/>
          <ac:spMkLst>
            <pc:docMk/>
            <pc:sldMk cId="4157541688" sldId="2034"/>
            <ac:spMk id="4" creationId="{F9C159CC-E144-6CA8-6995-A2C78297D42A}"/>
          </ac:spMkLst>
        </pc:spChg>
      </pc:sldChg>
      <pc:sldChg chg="addSp delSp modSp mod modAnim">
        <pc:chgData name="Isabel Morales" userId="c99905c7-edab-4a10-9a1a-720def0e6170" providerId="ADAL" clId="{5DF550C1-2326-43F6-BDDB-501C9FB5AAA5}" dt="2022-11-15T12:25:14.520" v="4499" actId="12"/>
        <pc:sldMkLst>
          <pc:docMk/>
          <pc:sldMk cId="3157012700" sldId="2037"/>
        </pc:sldMkLst>
        <pc:spChg chg="add del">
          <ac:chgData name="Isabel Morales" userId="c99905c7-edab-4a10-9a1a-720def0e6170" providerId="ADAL" clId="{5DF550C1-2326-43F6-BDDB-501C9FB5AAA5}" dt="2022-11-15T09:36:01.449" v="1998" actId="478"/>
          <ac:spMkLst>
            <pc:docMk/>
            <pc:sldMk cId="3157012700" sldId="2037"/>
            <ac:spMk id="3" creationId="{E4AA7E8C-2E38-805B-B04F-C0356DE31A2E}"/>
          </ac:spMkLst>
        </pc:spChg>
        <pc:spChg chg="add mod">
          <ac:chgData name="Isabel Morales" userId="c99905c7-edab-4a10-9a1a-720def0e6170" providerId="ADAL" clId="{5DF550C1-2326-43F6-BDDB-501C9FB5AAA5}" dt="2022-11-15T09:33:19.478" v="1910" actId="20577"/>
          <ac:spMkLst>
            <pc:docMk/>
            <pc:sldMk cId="3157012700" sldId="2037"/>
            <ac:spMk id="4" creationId="{BDFBE366-5939-6690-622B-8DC67329F371}"/>
          </ac:spMkLst>
        </pc:spChg>
        <pc:spChg chg="add del mod">
          <ac:chgData name="Isabel Morales" userId="c99905c7-edab-4a10-9a1a-720def0e6170" providerId="ADAL" clId="{5DF550C1-2326-43F6-BDDB-501C9FB5AAA5}" dt="2022-11-15T09:33:41.288" v="1914"/>
          <ac:spMkLst>
            <pc:docMk/>
            <pc:sldMk cId="3157012700" sldId="2037"/>
            <ac:spMk id="6" creationId="{EDCDBB36-EC08-9890-25FE-070E3195EFB8}"/>
          </ac:spMkLst>
        </pc:spChg>
        <pc:spChg chg="add del mod">
          <ac:chgData name="Isabel Morales" userId="c99905c7-edab-4a10-9a1a-720def0e6170" providerId="ADAL" clId="{5DF550C1-2326-43F6-BDDB-501C9FB5AAA5}" dt="2022-11-15T09:33:41.288" v="1914"/>
          <ac:spMkLst>
            <pc:docMk/>
            <pc:sldMk cId="3157012700" sldId="2037"/>
            <ac:spMk id="7" creationId="{41B9819F-0129-9AF9-205B-353DDEDC4A49}"/>
          </ac:spMkLst>
        </pc:spChg>
        <pc:spChg chg="add mod">
          <ac:chgData name="Isabel Morales" userId="c99905c7-edab-4a10-9a1a-720def0e6170" providerId="ADAL" clId="{5DF550C1-2326-43F6-BDDB-501C9FB5AAA5}" dt="2022-11-15T09:34:48.001" v="1923" actId="554"/>
          <ac:spMkLst>
            <pc:docMk/>
            <pc:sldMk cId="3157012700" sldId="2037"/>
            <ac:spMk id="8" creationId="{31764829-B627-E0B4-A528-BEA694F4AFE6}"/>
          </ac:spMkLst>
        </pc:spChg>
        <pc:spChg chg="add mod">
          <ac:chgData name="Isabel Morales" userId="c99905c7-edab-4a10-9a1a-720def0e6170" providerId="ADAL" clId="{5DF550C1-2326-43F6-BDDB-501C9FB5AAA5}" dt="2022-11-15T09:33:49.543" v="1916"/>
          <ac:spMkLst>
            <pc:docMk/>
            <pc:sldMk cId="3157012700" sldId="2037"/>
            <ac:spMk id="9" creationId="{67485234-0738-E28C-7C3F-209A7D4DC1AC}"/>
          </ac:spMkLst>
        </pc:spChg>
        <pc:spChg chg="add del mod">
          <ac:chgData name="Isabel Morales" userId="c99905c7-edab-4a10-9a1a-720def0e6170" providerId="ADAL" clId="{5DF550C1-2326-43F6-BDDB-501C9FB5AAA5}" dt="2022-11-15T09:35:36.657" v="1993"/>
          <ac:spMkLst>
            <pc:docMk/>
            <pc:sldMk cId="3157012700" sldId="2037"/>
            <ac:spMk id="11" creationId="{61DBC6C5-AF1D-A25E-8E2F-A01E75EB20CE}"/>
          </ac:spMkLst>
        </pc:spChg>
        <pc:spChg chg="add mod">
          <ac:chgData name="Isabel Morales" userId="c99905c7-edab-4a10-9a1a-720def0e6170" providerId="ADAL" clId="{5DF550C1-2326-43F6-BDDB-501C9FB5AAA5}" dt="2022-11-15T09:35:35.217" v="1991" actId="14100"/>
          <ac:spMkLst>
            <pc:docMk/>
            <pc:sldMk cId="3157012700" sldId="2037"/>
            <ac:spMk id="12" creationId="{4E74EFBC-9672-CD3A-A326-2DA05E1796E8}"/>
          </ac:spMkLst>
        </pc:spChg>
        <pc:spChg chg="del mod">
          <ac:chgData name="Isabel Morales" userId="c99905c7-edab-4a10-9a1a-720def0e6170" providerId="ADAL" clId="{5DF550C1-2326-43F6-BDDB-501C9FB5AAA5}" dt="2022-11-15T09:32:50.589" v="1897" actId="478"/>
          <ac:spMkLst>
            <pc:docMk/>
            <pc:sldMk cId="3157012700" sldId="2037"/>
            <ac:spMk id="15" creationId="{DFB395A8-C23D-2241-8890-612F6B063AC3}"/>
          </ac:spMkLst>
        </pc:spChg>
        <pc:spChg chg="del">
          <ac:chgData name="Isabel Morales" userId="c99905c7-edab-4a10-9a1a-720def0e6170" providerId="ADAL" clId="{5DF550C1-2326-43F6-BDDB-501C9FB5AAA5}" dt="2022-11-15T10:06:54.871" v="2011" actId="478"/>
          <ac:spMkLst>
            <pc:docMk/>
            <pc:sldMk cId="3157012700" sldId="2037"/>
            <ac:spMk id="16" creationId="{5D1290F0-ED99-9C4E-9B3E-6A792CD26DAD}"/>
          </ac:spMkLst>
        </pc:spChg>
        <pc:spChg chg="add mod">
          <ac:chgData name="Isabel Morales" userId="c99905c7-edab-4a10-9a1a-720def0e6170" providerId="ADAL" clId="{5DF550C1-2326-43F6-BDDB-501C9FB5AAA5}" dt="2022-11-15T10:07:35.659" v="2033" actId="20577"/>
          <ac:spMkLst>
            <pc:docMk/>
            <pc:sldMk cId="3157012700" sldId="2037"/>
            <ac:spMk id="17" creationId="{1D7AAEDB-5EA0-606C-260C-EC0FAF0F26E9}"/>
          </ac:spMkLst>
        </pc:spChg>
        <pc:spChg chg="add del mod">
          <ac:chgData name="Isabel Morales" userId="c99905c7-edab-4a10-9a1a-720def0e6170" providerId="ADAL" clId="{5DF550C1-2326-43F6-BDDB-501C9FB5AAA5}" dt="2022-11-15T10:09:01.409" v="2212" actId="478"/>
          <ac:spMkLst>
            <pc:docMk/>
            <pc:sldMk cId="3157012700" sldId="2037"/>
            <ac:spMk id="18" creationId="{ED5287AB-8C80-5E45-AB19-17B4C4401A4E}"/>
          </ac:spMkLst>
        </pc:spChg>
        <pc:spChg chg="add mod">
          <ac:chgData name="Isabel Morales" userId="c99905c7-edab-4a10-9a1a-720def0e6170" providerId="ADAL" clId="{5DF550C1-2326-43F6-BDDB-501C9FB5AAA5}" dt="2022-11-15T10:10:10.979" v="2269" actId="1035"/>
          <ac:spMkLst>
            <pc:docMk/>
            <pc:sldMk cId="3157012700" sldId="2037"/>
            <ac:spMk id="19" creationId="{18F8203C-941D-C4A5-46FA-C238C0B10261}"/>
          </ac:spMkLst>
        </pc:spChg>
        <pc:spChg chg="add mod">
          <ac:chgData name="Isabel Morales" userId="c99905c7-edab-4a10-9a1a-720def0e6170" providerId="ADAL" clId="{5DF550C1-2326-43F6-BDDB-501C9FB5AAA5}" dt="2022-11-15T10:10:13.669" v="2274" actId="1036"/>
          <ac:spMkLst>
            <pc:docMk/>
            <pc:sldMk cId="3157012700" sldId="2037"/>
            <ac:spMk id="20" creationId="{AB346224-5157-B56E-9B46-24824038CE9F}"/>
          </ac:spMkLst>
        </pc:spChg>
        <pc:spChg chg="add del mod">
          <ac:chgData name="Isabel Morales" userId="c99905c7-edab-4a10-9a1a-720def0e6170" providerId="ADAL" clId="{5DF550C1-2326-43F6-BDDB-501C9FB5AAA5}" dt="2022-11-15T10:09:32.820" v="2225" actId="478"/>
          <ac:spMkLst>
            <pc:docMk/>
            <pc:sldMk cId="3157012700" sldId="2037"/>
            <ac:spMk id="23" creationId="{5832F721-3204-60CA-2B37-AE34A963A495}"/>
          </ac:spMkLst>
        </pc:spChg>
        <pc:spChg chg="del">
          <ac:chgData name="Isabel Morales" userId="c99905c7-edab-4a10-9a1a-720def0e6170" providerId="ADAL" clId="{5DF550C1-2326-43F6-BDDB-501C9FB5AAA5}" dt="2022-11-15T10:07:01.680" v="2014" actId="478"/>
          <ac:spMkLst>
            <pc:docMk/>
            <pc:sldMk cId="3157012700" sldId="2037"/>
            <ac:spMk id="24" creationId="{4AE0ED9E-6779-964F-8FF3-4FA1DD676DDA}"/>
          </ac:spMkLst>
        </pc:spChg>
        <pc:spChg chg="del mod">
          <ac:chgData name="Isabel Morales" userId="c99905c7-edab-4a10-9a1a-720def0e6170" providerId="ADAL" clId="{5DF550C1-2326-43F6-BDDB-501C9FB5AAA5}" dt="2022-11-15T10:09:41.734" v="2230" actId="478"/>
          <ac:spMkLst>
            <pc:docMk/>
            <pc:sldMk cId="3157012700" sldId="2037"/>
            <ac:spMk id="25" creationId="{F72B9656-A840-C24D-B83C-A239534C57F1}"/>
          </ac:spMkLst>
        </pc:spChg>
        <pc:spChg chg="del mod">
          <ac:chgData name="Isabel Morales" userId="c99905c7-edab-4a10-9a1a-720def0e6170" providerId="ADAL" clId="{5DF550C1-2326-43F6-BDDB-501C9FB5AAA5}" dt="2022-11-15T10:07:25.441" v="2024" actId="478"/>
          <ac:spMkLst>
            <pc:docMk/>
            <pc:sldMk cId="3157012700" sldId="2037"/>
            <ac:spMk id="26" creationId="{57E15740-7FAA-214C-88EF-1B4B0594372A}"/>
          </ac:spMkLst>
        </pc:spChg>
        <pc:spChg chg="add del mod">
          <ac:chgData name="Isabel Morales" userId="c99905c7-edab-4a10-9a1a-720def0e6170" providerId="ADAL" clId="{5DF550C1-2326-43F6-BDDB-501C9FB5AAA5}" dt="2022-11-15T09:36:01.728" v="1999" actId="478"/>
          <ac:spMkLst>
            <pc:docMk/>
            <pc:sldMk cId="3157012700" sldId="2037"/>
            <ac:spMk id="27" creationId="{9C4ECDB3-2547-AE44-8C4F-571E070C6335}"/>
          </ac:spMkLst>
        </pc:spChg>
        <pc:spChg chg="add mod">
          <ac:chgData name="Isabel Morales" userId="c99905c7-edab-4a10-9a1a-720def0e6170" providerId="ADAL" clId="{5DF550C1-2326-43F6-BDDB-501C9FB5AAA5}" dt="2022-11-15T12:25:14.520" v="4499" actId="12"/>
          <ac:spMkLst>
            <pc:docMk/>
            <pc:sldMk cId="3157012700" sldId="2037"/>
            <ac:spMk id="28" creationId="{FF164664-723D-65F1-70AE-10AE4C1AE360}"/>
          </ac:spMkLst>
        </pc:spChg>
        <pc:picChg chg="del">
          <ac:chgData name="Isabel Morales" userId="c99905c7-edab-4a10-9a1a-720def0e6170" providerId="ADAL" clId="{5DF550C1-2326-43F6-BDDB-501C9FB5AAA5}" dt="2022-11-15T10:05:19.559" v="2005" actId="478"/>
          <ac:picMkLst>
            <pc:docMk/>
            <pc:sldMk cId="3157012700" sldId="2037"/>
            <ac:picMk id="5" creationId="{17300C75-DEC6-7A7D-04EF-C7BB9AE7B278}"/>
          </ac:picMkLst>
        </pc:picChg>
        <pc:picChg chg="add mod">
          <ac:chgData name="Isabel Morales" userId="c99905c7-edab-4a10-9a1a-720def0e6170" providerId="ADAL" clId="{5DF550C1-2326-43F6-BDDB-501C9FB5AAA5}" dt="2022-11-15T10:07:54.869" v="2039" actId="1076"/>
          <ac:picMkLst>
            <pc:docMk/>
            <pc:sldMk cId="3157012700" sldId="2037"/>
            <ac:picMk id="13" creationId="{9C984B45-B9BC-31EF-55A7-DF2A42E028A4}"/>
          </ac:picMkLst>
        </pc:picChg>
        <pc:picChg chg="add del mod">
          <ac:chgData name="Isabel Morales" userId="c99905c7-edab-4a10-9a1a-720def0e6170" providerId="ADAL" clId="{5DF550C1-2326-43F6-BDDB-501C9FB5AAA5}" dt="2022-11-15T10:07:44.910" v="2036" actId="478"/>
          <ac:picMkLst>
            <pc:docMk/>
            <pc:sldMk cId="3157012700" sldId="2037"/>
            <ac:picMk id="14" creationId="{509D0386-2253-F4D8-A390-EBA83E609094}"/>
          </ac:picMkLst>
        </pc:picChg>
        <pc:cxnChg chg="add mod">
          <ac:chgData name="Isabel Morales" userId="c99905c7-edab-4a10-9a1a-720def0e6170" providerId="ADAL" clId="{5DF550C1-2326-43F6-BDDB-501C9FB5AAA5}" dt="2022-11-15T10:09:52.699" v="2254" actId="1038"/>
          <ac:cxnSpMkLst>
            <pc:docMk/>
            <pc:sldMk cId="3157012700" sldId="2037"/>
            <ac:cxnSpMk id="21" creationId="{FCD66FD2-97BC-0274-DF85-6BC34CF841B2}"/>
          </ac:cxnSpMkLst>
        </pc:cxnChg>
      </pc:sldChg>
      <pc:sldChg chg="delSp modSp del mod">
        <pc:chgData name="Isabel Morales" userId="c99905c7-edab-4a10-9a1a-720def0e6170" providerId="ADAL" clId="{5DF550C1-2326-43F6-BDDB-501C9FB5AAA5}" dt="2022-11-15T11:08:39.255" v="3209" actId="47"/>
        <pc:sldMkLst>
          <pc:docMk/>
          <pc:sldMk cId="533547029" sldId="2039"/>
        </pc:sldMkLst>
        <pc:spChg chg="del mod">
          <ac:chgData name="Isabel Morales" userId="c99905c7-edab-4a10-9a1a-720def0e6170" providerId="ADAL" clId="{5DF550C1-2326-43F6-BDDB-501C9FB5AAA5}" dt="2022-11-15T11:08:02.879" v="3152"/>
          <ac:spMkLst>
            <pc:docMk/>
            <pc:sldMk cId="533547029" sldId="2039"/>
            <ac:spMk id="3" creationId="{83FD3E5E-0F7E-E761-2D3B-E42DC07002F9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4" creationId="{878E8027-68CB-1953-1C03-D09D46C8E94C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6" creationId="{7A3BB358-3342-CAA3-1430-7C30B43A3EE2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7" creationId="{35C0A969-E445-1B50-703F-2009299768D3}"/>
          </ac:spMkLst>
        </pc:spChg>
        <pc:spChg chg="del mod">
          <ac:chgData name="Isabel Morales" userId="c99905c7-edab-4a10-9a1a-720def0e6170" providerId="ADAL" clId="{5DF550C1-2326-43F6-BDDB-501C9FB5AAA5}" dt="2022-11-15T11:01:41.920" v="2961"/>
          <ac:spMkLst>
            <pc:docMk/>
            <pc:sldMk cId="533547029" sldId="2039"/>
            <ac:spMk id="9" creationId="{99C138B5-46EB-0C45-AE6F-4AEB0C025CC0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17" creationId="{90D56228-7D28-464E-BA4C-2869D03E20FB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18" creationId="{30EBCA28-9482-934E-8FF7-83B76628A138}"/>
          </ac:spMkLst>
        </pc:spChg>
        <pc:spChg chg="del">
          <ac:chgData name="Isabel Morales" userId="c99905c7-edab-4a10-9a1a-720def0e6170" providerId="ADAL" clId="{5DF550C1-2326-43F6-BDDB-501C9FB5AAA5}" dt="2022-11-15T11:03:42.487" v="3067" actId="478"/>
          <ac:spMkLst>
            <pc:docMk/>
            <pc:sldMk cId="533547029" sldId="2039"/>
            <ac:spMk id="21" creationId="{8C30F2EC-5032-0E47-B66F-C9E07539D8B9}"/>
          </ac:spMkLst>
        </pc:spChg>
        <pc:spChg chg="del">
          <ac:chgData name="Isabel Morales" userId="c99905c7-edab-4a10-9a1a-720def0e6170" providerId="ADAL" clId="{5DF550C1-2326-43F6-BDDB-501C9FB5AAA5}" dt="2022-11-15T11:03:41.432" v="3066" actId="21"/>
          <ac:spMkLst>
            <pc:docMk/>
            <pc:sldMk cId="533547029" sldId="2039"/>
            <ac:spMk id="23" creationId="{0B0D12C4-16D5-1D45-9AA1-5A5E2FD58D22}"/>
          </ac:spMkLst>
        </pc:spChg>
        <pc:spChg chg="del">
          <ac:chgData name="Isabel Morales" userId="c99905c7-edab-4a10-9a1a-720def0e6170" providerId="ADAL" clId="{5DF550C1-2326-43F6-BDDB-501C9FB5AAA5}" dt="2022-11-15T11:07:58.497" v="3149" actId="478"/>
          <ac:spMkLst>
            <pc:docMk/>
            <pc:sldMk cId="533547029" sldId="2039"/>
            <ac:spMk id="25" creationId="{4003C50D-B891-5143-8265-06AD78CD13B7}"/>
          </ac:spMkLst>
        </pc:spChg>
        <pc:spChg chg="mod">
          <ac:chgData name="Isabel Morales" userId="c99905c7-edab-4a10-9a1a-720def0e6170" providerId="ADAL" clId="{5DF550C1-2326-43F6-BDDB-501C9FB5AAA5}" dt="2022-11-15T11:08:15.528" v="3159" actId="21"/>
          <ac:spMkLst>
            <pc:docMk/>
            <pc:sldMk cId="533547029" sldId="2039"/>
            <ac:spMk id="29" creationId="{AAE823A0-00C3-3E49-8C73-E49A2444A836}"/>
          </ac:spMkLst>
        </pc:spChg>
        <pc:picChg chg="del">
          <ac:chgData name="Isabel Morales" userId="c99905c7-edab-4a10-9a1a-720def0e6170" providerId="ADAL" clId="{5DF550C1-2326-43F6-BDDB-501C9FB5AAA5}" dt="2022-11-15T11:02:32.994" v="2973" actId="21"/>
          <ac:picMkLst>
            <pc:docMk/>
            <pc:sldMk cId="533547029" sldId="2039"/>
            <ac:picMk id="10" creationId="{F1D55B67-5ADD-F131-D881-CAD9BBC72976}"/>
          </ac:picMkLst>
        </pc:picChg>
      </pc:sldChg>
      <pc:sldChg chg="addSp delSp modSp mod modAnim">
        <pc:chgData name="Isabel Morales" userId="c99905c7-edab-4a10-9a1a-720def0e6170" providerId="ADAL" clId="{5DF550C1-2326-43F6-BDDB-501C9FB5AAA5}" dt="2022-11-15T12:38:39.689" v="4874" actId="20577"/>
        <pc:sldMkLst>
          <pc:docMk/>
          <pc:sldMk cId="3990658395" sldId="2040"/>
        </pc:sldMkLst>
        <pc:spChg chg="del">
          <ac:chgData name="Isabel Morales" userId="c99905c7-edab-4a10-9a1a-720def0e6170" providerId="ADAL" clId="{5DF550C1-2326-43F6-BDDB-501C9FB5AAA5}" dt="2022-11-15T11:08:55.489" v="3212" actId="478"/>
          <ac:spMkLst>
            <pc:docMk/>
            <pc:sldMk cId="3990658395" sldId="2040"/>
            <ac:spMk id="3" creationId="{F9326A61-58E1-8844-04C9-FB808C20B322}"/>
          </ac:spMkLst>
        </pc:spChg>
        <pc:spChg chg="add del mod">
          <ac:chgData name="Isabel Morales" userId="c99905c7-edab-4a10-9a1a-720def0e6170" providerId="ADAL" clId="{5DF550C1-2326-43F6-BDDB-501C9FB5AAA5}" dt="2022-11-15T11:09:22.675" v="3223"/>
          <ac:spMkLst>
            <pc:docMk/>
            <pc:sldMk cId="3990658395" sldId="2040"/>
            <ac:spMk id="7" creationId="{78D679A0-4CFB-DB49-F0E7-7FCBEDFF24A3}"/>
          </ac:spMkLst>
        </pc:spChg>
        <pc:spChg chg="add del mod">
          <ac:chgData name="Isabel Morales" userId="c99905c7-edab-4a10-9a1a-720def0e6170" providerId="ADAL" clId="{5DF550C1-2326-43F6-BDDB-501C9FB5AAA5}" dt="2022-11-15T11:09:22.675" v="3223"/>
          <ac:spMkLst>
            <pc:docMk/>
            <pc:sldMk cId="3990658395" sldId="2040"/>
            <ac:spMk id="10" creationId="{4D819EA8-9DF4-39BE-59F2-EB955CE40091}"/>
          </ac:spMkLst>
        </pc:spChg>
        <pc:spChg chg="del">
          <ac:chgData name="Isabel Morales" userId="c99905c7-edab-4a10-9a1a-720def0e6170" providerId="ADAL" clId="{5DF550C1-2326-43F6-BDDB-501C9FB5AAA5}" dt="2022-11-15T11:09:01.785" v="3215" actId="478"/>
          <ac:spMkLst>
            <pc:docMk/>
            <pc:sldMk cId="3990658395" sldId="2040"/>
            <ac:spMk id="12" creationId="{8144D727-0A35-DC42-A87F-F0903A83C9D9}"/>
          </ac:spMkLst>
        </pc:spChg>
        <pc:spChg chg="mod">
          <ac:chgData name="Isabel Morales" userId="c99905c7-edab-4a10-9a1a-720def0e6170" providerId="ADAL" clId="{5DF550C1-2326-43F6-BDDB-501C9FB5AAA5}" dt="2022-11-15T11:12:20.769" v="3660" actId="21"/>
          <ac:spMkLst>
            <pc:docMk/>
            <pc:sldMk cId="3990658395" sldId="2040"/>
            <ac:spMk id="13" creationId="{D6BC0EB0-8379-F241-8D22-88B849432D3E}"/>
          </ac:spMkLst>
        </pc:spChg>
        <pc:spChg chg="add mod">
          <ac:chgData name="Isabel Morales" userId="c99905c7-edab-4a10-9a1a-720def0e6170" providerId="ADAL" clId="{5DF550C1-2326-43F6-BDDB-501C9FB5AAA5}" dt="2022-11-15T12:24:04.143" v="4494" actId="12"/>
          <ac:spMkLst>
            <pc:docMk/>
            <pc:sldMk cId="3990658395" sldId="2040"/>
            <ac:spMk id="14" creationId="{443C3F40-50F2-F6F8-1EEF-FB8C5592AED3}"/>
          </ac:spMkLst>
        </pc:spChg>
        <pc:spChg chg="add del mod">
          <ac:chgData name="Isabel Morales" userId="c99905c7-edab-4a10-9a1a-720def0e6170" providerId="ADAL" clId="{5DF550C1-2326-43F6-BDDB-501C9FB5AAA5}" dt="2022-11-15T11:13:05.166" v="3704" actId="478"/>
          <ac:spMkLst>
            <pc:docMk/>
            <pc:sldMk cId="3990658395" sldId="2040"/>
            <ac:spMk id="16" creationId="{8BEDE2DC-4278-AF45-8932-C7030A705F8D}"/>
          </ac:spMkLst>
        </pc:spChg>
        <pc:spChg chg="add mod">
          <ac:chgData name="Isabel Morales" userId="c99905c7-edab-4a10-9a1a-720def0e6170" providerId="ADAL" clId="{5DF550C1-2326-43F6-BDDB-501C9FB5AAA5}" dt="2022-11-15T11:12:39.345" v="3693" actId="1036"/>
          <ac:spMkLst>
            <pc:docMk/>
            <pc:sldMk cId="3990658395" sldId="2040"/>
            <ac:spMk id="17" creationId="{572C1961-AB9C-EF1D-377D-3EBAA1192DC5}"/>
          </ac:spMkLst>
        </pc:spChg>
        <pc:graphicFrameChg chg="add del mod modGraphic">
          <ac:chgData name="Isabel Morales" userId="c99905c7-edab-4a10-9a1a-720def0e6170" providerId="ADAL" clId="{5DF550C1-2326-43F6-BDDB-501C9FB5AAA5}" dt="2022-11-15T11:09:22.675" v="3223"/>
          <ac:graphicFrameMkLst>
            <pc:docMk/>
            <pc:sldMk cId="3990658395" sldId="2040"/>
            <ac:graphicFrameMk id="4" creationId="{FEB80676-E34D-92A2-C93C-75A30D2D3199}"/>
          </ac:graphicFrameMkLst>
        </pc:graphicFrameChg>
        <pc:graphicFrameChg chg="add del mod">
          <ac:chgData name="Isabel Morales" userId="c99905c7-edab-4a10-9a1a-720def0e6170" providerId="ADAL" clId="{5DF550C1-2326-43F6-BDDB-501C9FB5AAA5}" dt="2022-11-15T11:09:22.675" v="3223"/>
          <ac:graphicFrameMkLst>
            <pc:docMk/>
            <pc:sldMk cId="3990658395" sldId="2040"/>
            <ac:graphicFrameMk id="5" creationId="{AF22A697-7321-5DD9-1CDF-CBA98E975A07}"/>
          </ac:graphicFrameMkLst>
        </pc:graphicFrameChg>
        <pc:graphicFrameChg chg="mod modGraphic">
          <ac:chgData name="Isabel Morales" userId="c99905c7-edab-4a10-9a1a-720def0e6170" providerId="ADAL" clId="{5DF550C1-2326-43F6-BDDB-501C9FB5AAA5}" dt="2022-11-15T11:12:09.520" v="3659" actId="14100"/>
          <ac:graphicFrameMkLst>
            <pc:docMk/>
            <pc:sldMk cId="3990658395" sldId="2040"/>
            <ac:graphicFrameMk id="8" creationId="{323A638C-C54D-EA4E-AD39-BD0570769787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5T11:13:08.106" v="3705" actId="478"/>
          <ac:graphicFrameMkLst>
            <pc:docMk/>
            <pc:sldMk cId="3990658395" sldId="2040"/>
            <ac:graphicFrameMk id="9" creationId="{DC69241A-A86D-6041-A7B2-23A5DC198760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12:38:39.689" v="4874" actId="20577"/>
          <ac:graphicFrameMkLst>
            <pc:docMk/>
            <pc:sldMk cId="3990658395" sldId="2040"/>
            <ac:graphicFrameMk id="11" creationId="{FCE7AC05-1BA6-6B95-2103-A5B6AB8B086F}"/>
          </ac:graphicFrameMkLst>
        </pc:graphicFrameChg>
        <pc:cxnChg chg="add del mod">
          <ac:chgData name="Isabel Morales" userId="c99905c7-edab-4a10-9a1a-720def0e6170" providerId="ADAL" clId="{5DF550C1-2326-43F6-BDDB-501C9FB5AAA5}" dt="2022-11-15T11:09:22.675" v="3223"/>
          <ac:cxnSpMkLst>
            <pc:docMk/>
            <pc:sldMk cId="3990658395" sldId="2040"/>
            <ac:cxnSpMk id="6" creationId="{1C72F6C6-052B-0796-8DFA-D8262E680F41}"/>
          </ac:cxnSpMkLst>
        </pc:cxnChg>
        <pc:cxnChg chg="add mod">
          <ac:chgData name="Isabel Morales" userId="c99905c7-edab-4a10-9a1a-720def0e6170" providerId="ADAL" clId="{5DF550C1-2326-43F6-BDDB-501C9FB5AAA5}" dt="2022-11-15T11:11:24.735" v="3587"/>
          <ac:cxnSpMkLst>
            <pc:docMk/>
            <pc:sldMk cId="3990658395" sldId="2040"/>
            <ac:cxnSpMk id="15" creationId="{5E5CEFA3-ABF6-E09B-E51C-9299F0DE5D38}"/>
          </ac:cxnSpMkLst>
        </pc:cxnChg>
      </pc:sldChg>
      <pc:sldChg chg="del">
        <pc:chgData name="Isabel Morales" userId="c99905c7-edab-4a10-9a1a-720def0e6170" providerId="ADAL" clId="{5DF550C1-2326-43F6-BDDB-501C9FB5AAA5}" dt="2022-11-15T09:36:48.877" v="2002" actId="47"/>
        <pc:sldMkLst>
          <pc:docMk/>
          <pc:sldMk cId="131788397" sldId="2041"/>
        </pc:sldMkLst>
      </pc:sldChg>
      <pc:sldChg chg="delSp modSp add del mod">
        <pc:chgData name="Isabel Morales" userId="c99905c7-edab-4a10-9a1a-720def0e6170" providerId="ADAL" clId="{5DF550C1-2326-43F6-BDDB-501C9FB5AAA5}" dt="2022-11-15T12:15:17.220" v="3958" actId="47"/>
        <pc:sldMkLst>
          <pc:docMk/>
          <pc:sldMk cId="3158002077" sldId="2042"/>
        </pc:sldMkLst>
        <pc:spChg chg="del">
          <ac:chgData name="Isabel Morales" userId="c99905c7-edab-4a10-9a1a-720def0e6170" providerId="ADAL" clId="{5DF550C1-2326-43F6-BDDB-501C9FB5AAA5}" dt="2022-11-15T12:07:19.203" v="3708" actId="21"/>
          <ac:spMkLst>
            <pc:docMk/>
            <pc:sldMk cId="3158002077" sldId="2042"/>
            <ac:spMk id="2" creationId="{3FC9832D-E33F-202A-0CF0-111FCA3C60B5}"/>
          </ac:spMkLst>
        </pc:spChg>
        <pc:spChg chg="del mod">
          <ac:chgData name="Isabel Morales" userId="c99905c7-edab-4a10-9a1a-720def0e6170" providerId="ADAL" clId="{5DF550C1-2326-43F6-BDDB-501C9FB5AAA5}" dt="2022-11-15T12:15:15.953" v="3957" actId="21"/>
          <ac:spMkLst>
            <pc:docMk/>
            <pc:sldMk cId="3158002077" sldId="2042"/>
            <ac:spMk id="5" creationId="{19255940-3F91-CC4E-8B5C-62914768DA45}"/>
          </ac:spMkLst>
        </pc:spChg>
        <pc:graphicFrameChg chg="del">
          <ac:chgData name="Isabel Morales" userId="c99905c7-edab-4a10-9a1a-720def0e6170" providerId="ADAL" clId="{5DF550C1-2326-43F6-BDDB-501C9FB5AAA5}" dt="2022-11-15T12:07:30.615" v="3712" actId="21"/>
          <ac:graphicFrameMkLst>
            <pc:docMk/>
            <pc:sldMk cId="3158002077" sldId="2042"/>
            <ac:graphicFrameMk id="7" creationId="{7D541C06-E322-4B97-86D4-08E007E7105F}"/>
          </ac:graphicFrameMkLst>
        </pc:graphicFrameChg>
        <pc:graphicFrameChg chg="del">
          <ac:chgData name="Isabel Morales" userId="c99905c7-edab-4a10-9a1a-720def0e6170" providerId="ADAL" clId="{5DF550C1-2326-43F6-BDDB-501C9FB5AAA5}" dt="2022-11-15T12:07:30.615" v="3712" actId="21"/>
          <ac:graphicFrameMkLst>
            <pc:docMk/>
            <pc:sldMk cId="3158002077" sldId="2042"/>
            <ac:graphicFrameMk id="10" creationId="{17F0069F-4777-48A9-81E3-89BF34E77C57}"/>
          </ac:graphicFrameMkLst>
        </pc:graphicFrameChg>
      </pc:sldChg>
      <pc:sldChg chg="addSp delSp modSp mod addAnim delAnim modAnim">
        <pc:chgData name="Isabel Morales" userId="c99905c7-edab-4a10-9a1a-720def0e6170" providerId="ADAL" clId="{5DF550C1-2326-43F6-BDDB-501C9FB5AAA5}" dt="2022-11-16T08:14:30.186" v="5425"/>
        <pc:sldMkLst>
          <pc:docMk/>
          <pc:sldMk cId="1104013634" sldId="2045"/>
        </pc:sldMkLst>
        <pc:spChg chg="add del mod">
          <ac:chgData name="Isabel Morales" userId="c99905c7-edab-4a10-9a1a-720def0e6170" providerId="ADAL" clId="{5DF550C1-2326-43F6-BDDB-501C9FB5AAA5}" dt="2022-11-15T09:17:32.319" v="1200"/>
          <ac:spMkLst>
            <pc:docMk/>
            <pc:sldMk cId="1104013634" sldId="2045"/>
            <ac:spMk id="3" creationId="{9CE3D8CD-D0B6-72F2-448A-9671452BD35A}"/>
          </ac:spMkLst>
        </pc:spChg>
        <pc:spChg chg="del mod">
          <ac:chgData name="Isabel Morales" userId="c99905c7-edab-4a10-9a1a-720def0e6170" providerId="ADAL" clId="{5DF550C1-2326-43F6-BDDB-501C9FB5AAA5}" dt="2022-11-15T09:18:56.915" v="1301" actId="478"/>
          <ac:spMkLst>
            <pc:docMk/>
            <pc:sldMk cId="1104013634" sldId="2045"/>
            <ac:spMk id="4" creationId="{4DF57199-9A3E-0CBD-44FB-6D2813B30B0B}"/>
          </ac:spMkLst>
        </pc:spChg>
        <pc:spChg chg="del mod">
          <ac:chgData name="Isabel Morales" userId="c99905c7-edab-4a10-9a1a-720def0e6170" providerId="ADAL" clId="{5DF550C1-2326-43F6-BDDB-501C9FB5AAA5}" dt="2022-11-15T09:23:09.239" v="1435" actId="478"/>
          <ac:spMkLst>
            <pc:docMk/>
            <pc:sldMk cId="1104013634" sldId="2045"/>
            <ac:spMk id="5" creationId="{6C7BFDC3-691A-4FF6-9DAD-62E18C62E92B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7" creationId="{BC87D029-3CCA-FF86-49AA-E62C6EA5EE5F}"/>
          </ac:spMkLst>
        </pc:spChg>
        <pc:spChg chg="del">
          <ac:chgData name="Isabel Morales" userId="c99905c7-edab-4a10-9a1a-720def0e6170" providerId="ADAL" clId="{5DF550C1-2326-43F6-BDDB-501C9FB5AAA5}" dt="2022-11-15T09:17:28.424" v="1198" actId="478"/>
          <ac:spMkLst>
            <pc:docMk/>
            <pc:sldMk cId="1104013634" sldId="2045"/>
            <ac:spMk id="8" creationId="{362D7958-068F-12CC-9D97-BC6A2552FC0D}"/>
          </ac:spMkLst>
        </pc:spChg>
        <pc:spChg chg="del mod">
          <ac:chgData name="Isabel Morales" userId="c99905c7-edab-4a10-9a1a-720def0e6170" providerId="ADAL" clId="{5DF550C1-2326-43F6-BDDB-501C9FB5AAA5}" dt="2022-11-15T09:25:13.693" v="1610" actId="478"/>
          <ac:spMkLst>
            <pc:docMk/>
            <pc:sldMk cId="1104013634" sldId="2045"/>
            <ac:spMk id="9" creationId="{1E2CB1BC-FDE4-7F19-55CF-0DB54FDF36B8}"/>
          </ac:spMkLst>
        </pc:spChg>
        <pc:spChg chg="del mod">
          <ac:chgData name="Isabel Morales" userId="c99905c7-edab-4a10-9a1a-720def0e6170" providerId="ADAL" clId="{5DF550C1-2326-43F6-BDDB-501C9FB5AAA5}" dt="2022-11-15T09:17:06.005" v="1197" actId="478"/>
          <ac:spMkLst>
            <pc:docMk/>
            <pc:sldMk cId="1104013634" sldId="2045"/>
            <ac:spMk id="11" creationId="{8397C9C5-C57F-5D4E-8DCB-06CDC81FB7DA}"/>
          </ac:spMkLst>
        </pc:spChg>
        <pc:spChg chg="add del mod">
          <ac:chgData name="Isabel Morales" userId="c99905c7-edab-4a10-9a1a-720def0e6170" providerId="ADAL" clId="{5DF550C1-2326-43F6-BDDB-501C9FB5AAA5}" dt="2022-11-15T09:17:32.319" v="1200"/>
          <ac:spMkLst>
            <pc:docMk/>
            <pc:sldMk cId="1104013634" sldId="2045"/>
            <ac:spMk id="12" creationId="{0888A5E0-4853-2517-836B-B7A30FFC88CE}"/>
          </ac:spMkLst>
        </pc:spChg>
        <pc:spChg chg="del">
          <ac:chgData name="Isabel Morales" userId="c99905c7-edab-4a10-9a1a-720def0e6170" providerId="ADAL" clId="{5DF550C1-2326-43F6-BDDB-501C9FB5AAA5}" dt="2022-11-15T09:23:10.214" v="1436" actId="478"/>
          <ac:spMkLst>
            <pc:docMk/>
            <pc:sldMk cId="1104013634" sldId="2045"/>
            <ac:spMk id="14" creationId="{88E0F4D7-2012-3E45-BBDD-C33611EA7EB5}"/>
          </ac:spMkLst>
        </pc:spChg>
        <pc:spChg chg="del mod">
          <ac:chgData name="Isabel Morales" userId="c99905c7-edab-4a10-9a1a-720def0e6170" providerId="ADAL" clId="{5DF550C1-2326-43F6-BDDB-501C9FB5AAA5}" dt="2022-11-15T09:25:13.693" v="1610" actId="478"/>
          <ac:spMkLst>
            <pc:docMk/>
            <pc:sldMk cId="1104013634" sldId="2045"/>
            <ac:spMk id="16" creationId="{54D70602-1E1E-C949-88FF-3947562BE70A}"/>
          </ac:spMkLst>
        </pc:spChg>
        <pc:spChg chg="mod">
          <ac:chgData name="Isabel Morales" userId="c99905c7-edab-4a10-9a1a-720def0e6170" providerId="ADAL" clId="{5DF550C1-2326-43F6-BDDB-501C9FB5AAA5}" dt="2022-11-15T09:17:30.012" v="1199"/>
          <ac:spMkLst>
            <pc:docMk/>
            <pc:sldMk cId="1104013634" sldId="2045"/>
            <ac:spMk id="17" creationId="{46042E81-03AB-6634-69B7-227E506FF1A2}"/>
          </ac:spMkLst>
        </pc:spChg>
        <pc:spChg chg="mod">
          <ac:chgData name="Isabel Morales" userId="c99905c7-edab-4a10-9a1a-720def0e6170" providerId="ADAL" clId="{5DF550C1-2326-43F6-BDDB-501C9FB5AAA5}" dt="2022-11-15T09:17:30.012" v="1199"/>
          <ac:spMkLst>
            <pc:docMk/>
            <pc:sldMk cId="1104013634" sldId="2045"/>
            <ac:spMk id="19" creationId="{895B41D6-15FB-8C1B-3C4C-28AF80C32E0B}"/>
          </ac:spMkLst>
        </pc:spChg>
        <pc:spChg chg="mod">
          <ac:chgData name="Isabel Morales" userId="c99905c7-edab-4a10-9a1a-720def0e6170" providerId="ADAL" clId="{5DF550C1-2326-43F6-BDDB-501C9FB5AAA5}" dt="2022-11-15T09:17:30.012" v="1199"/>
          <ac:spMkLst>
            <pc:docMk/>
            <pc:sldMk cId="1104013634" sldId="2045"/>
            <ac:spMk id="21" creationId="{199A5CB7-DEE4-87F4-1A5E-38B190011550}"/>
          </ac:spMkLst>
        </pc:spChg>
        <pc:spChg chg="mod">
          <ac:chgData name="Isabel Morales" userId="c99905c7-edab-4a10-9a1a-720def0e6170" providerId="ADAL" clId="{5DF550C1-2326-43F6-BDDB-501C9FB5AAA5}" dt="2022-11-15T09:17:30.012" v="1199"/>
          <ac:spMkLst>
            <pc:docMk/>
            <pc:sldMk cId="1104013634" sldId="2045"/>
            <ac:spMk id="22" creationId="{DEBFBD8F-21F1-99B9-3886-0AE5379BDE04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23" creationId="{E8FC0C64-6533-1B14-A3A2-83DD4F0E136B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24" creationId="{14297548-47F2-AC14-6950-3827DD30F4BB}"/>
          </ac:spMkLst>
        </pc:spChg>
        <pc:spChg chg="del mod topLvl">
          <ac:chgData name="Isabel Morales" userId="c99905c7-edab-4a10-9a1a-720def0e6170" providerId="ADAL" clId="{5DF550C1-2326-43F6-BDDB-501C9FB5AAA5}" dt="2022-11-15T09:21:12.010" v="1363" actId="478"/>
          <ac:spMkLst>
            <pc:docMk/>
            <pc:sldMk cId="1104013634" sldId="2045"/>
            <ac:spMk id="26" creationId="{95A802C6-9CFE-2ED9-4DC3-2F3BE4173742}"/>
          </ac:spMkLst>
        </pc:spChg>
        <pc:spChg chg="del mod">
          <ac:chgData name="Isabel Morales" userId="c99905c7-edab-4a10-9a1a-720def0e6170" providerId="ADAL" clId="{5DF550C1-2326-43F6-BDDB-501C9FB5AAA5}" dt="2022-11-15T09:25:13.701" v="1612"/>
          <ac:spMkLst>
            <pc:docMk/>
            <pc:sldMk cId="1104013634" sldId="2045"/>
            <ac:spMk id="27" creationId="{23C81F74-C72F-3D48-A822-572C3638679C}"/>
          </ac:spMkLst>
        </pc:spChg>
        <pc:spChg chg="del mod topLvl">
          <ac:chgData name="Isabel Morales" userId="c99905c7-edab-4a10-9a1a-720def0e6170" providerId="ADAL" clId="{5DF550C1-2326-43F6-BDDB-501C9FB5AAA5}" dt="2022-11-15T09:20:04.751" v="1316" actId="478"/>
          <ac:spMkLst>
            <pc:docMk/>
            <pc:sldMk cId="1104013634" sldId="2045"/>
            <ac:spMk id="28" creationId="{EC29AD5A-C6B2-ABE6-83E8-398CCB9CDD88}"/>
          </ac:spMkLst>
        </pc:spChg>
        <pc:spChg chg="del mod topLvl">
          <ac:chgData name="Isabel Morales" userId="c99905c7-edab-4a10-9a1a-720def0e6170" providerId="ADAL" clId="{5DF550C1-2326-43F6-BDDB-501C9FB5AAA5}" dt="2022-11-15T09:20:09.019" v="1317" actId="21"/>
          <ac:spMkLst>
            <pc:docMk/>
            <pc:sldMk cId="1104013634" sldId="2045"/>
            <ac:spMk id="30" creationId="{147E03AE-8318-666C-DA9E-904CDD7960BD}"/>
          </ac:spMkLst>
        </pc:spChg>
        <pc:spChg chg="del mod topLvl">
          <ac:chgData name="Isabel Morales" userId="c99905c7-edab-4a10-9a1a-720def0e6170" providerId="ADAL" clId="{5DF550C1-2326-43F6-BDDB-501C9FB5AAA5}" dt="2022-11-15T09:21:12.010" v="1363" actId="478"/>
          <ac:spMkLst>
            <pc:docMk/>
            <pc:sldMk cId="1104013634" sldId="2045"/>
            <ac:spMk id="31" creationId="{17AFEE46-86CC-8ED0-9C9D-0B9F27407AF9}"/>
          </ac:spMkLst>
        </pc:spChg>
        <pc:spChg chg="add del mod">
          <ac:chgData name="Isabel Morales" userId="c99905c7-edab-4a10-9a1a-720def0e6170" providerId="ADAL" clId="{5DF550C1-2326-43F6-BDDB-501C9FB5AAA5}" dt="2022-11-16T08:14:30.186" v="5425"/>
          <ac:spMkLst>
            <pc:docMk/>
            <pc:sldMk cId="1104013634" sldId="2045"/>
            <ac:spMk id="32" creationId="{7BCB28C4-0221-B2B7-C150-5D0A64DBA411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33" creationId="{EA85AB67-B150-0456-04AB-1FC9336A1AA9}"/>
          </ac:spMkLst>
        </pc:spChg>
        <pc:spChg chg="add del mod">
          <ac:chgData name="Isabel Morales" userId="c99905c7-edab-4a10-9a1a-720def0e6170" providerId="ADAL" clId="{5DF550C1-2326-43F6-BDDB-501C9FB5AAA5}" dt="2022-11-15T09:21:08.180" v="1362" actId="21"/>
          <ac:spMkLst>
            <pc:docMk/>
            <pc:sldMk cId="1104013634" sldId="2045"/>
            <ac:spMk id="34" creationId="{F2DE1B4B-6229-52C1-6B04-3FD64C61795D}"/>
          </ac:spMkLst>
        </pc:spChg>
        <pc:spChg chg="add del mod">
          <ac:chgData name="Isabel Morales" userId="c99905c7-edab-4a10-9a1a-720def0e6170" providerId="ADAL" clId="{5DF550C1-2326-43F6-BDDB-501C9FB5AAA5}" dt="2022-11-15T09:21:08.180" v="1362" actId="21"/>
          <ac:spMkLst>
            <pc:docMk/>
            <pc:sldMk cId="1104013634" sldId="2045"/>
            <ac:spMk id="35" creationId="{396EFD22-10D2-7143-1031-DDCB4A0AE1C7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36" creationId="{67859CD9-6C8C-0A43-9228-1A73BF7948A2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37" creationId="{C0DE3F9D-25B6-D3BE-E838-E3ADF42A743A}"/>
          </ac:spMkLst>
        </pc:spChg>
        <pc:spChg chg="add del mod">
          <ac:chgData name="Isabel Morales" userId="c99905c7-edab-4a10-9a1a-720def0e6170" providerId="ADAL" clId="{5DF550C1-2326-43F6-BDDB-501C9FB5AAA5}" dt="2022-11-15T09:23:06.738" v="1434" actId="478"/>
          <ac:spMkLst>
            <pc:docMk/>
            <pc:sldMk cId="1104013634" sldId="2045"/>
            <ac:spMk id="38" creationId="{E31AF86D-54DA-91B8-73F4-51541337B9DC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40" creationId="{0D6E729D-1D23-BBE6-EA27-8BC882A0BDDC}"/>
          </ac:spMkLst>
        </pc:spChg>
        <pc:spChg chg="add del mod">
          <ac:chgData name="Isabel Morales" userId="c99905c7-edab-4a10-9a1a-720def0e6170" providerId="ADAL" clId="{5DF550C1-2326-43F6-BDDB-501C9FB5AAA5}" dt="2022-11-15T12:29:44.330" v="4638" actId="21"/>
          <ac:spMkLst>
            <pc:docMk/>
            <pc:sldMk cId="1104013634" sldId="2045"/>
            <ac:spMk id="41" creationId="{095B14F6-546B-4AFE-5C6E-B2CEA0E1F89F}"/>
          </ac:spMkLst>
        </pc:spChg>
        <pc:grpChg chg="add del mod">
          <ac:chgData name="Isabel Morales" userId="c99905c7-edab-4a10-9a1a-720def0e6170" providerId="ADAL" clId="{5DF550C1-2326-43F6-BDDB-501C9FB5AAA5}" dt="2022-11-15T09:17:32.319" v="1200"/>
          <ac:grpSpMkLst>
            <pc:docMk/>
            <pc:sldMk cId="1104013634" sldId="2045"/>
            <ac:grpSpMk id="13" creationId="{27CA0A67-DDC3-7D80-A9B0-E0617EB846D3}"/>
          </ac:grpSpMkLst>
        </pc:grpChg>
        <pc:grpChg chg="add del mod">
          <ac:chgData name="Isabel Morales" userId="c99905c7-edab-4a10-9a1a-720def0e6170" providerId="ADAL" clId="{5DF550C1-2326-43F6-BDDB-501C9FB5AAA5}" dt="2022-11-15T09:17:32.319" v="1200"/>
          <ac:grpSpMkLst>
            <pc:docMk/>
            <pc:sldMk cId="1104013634" sldId="2045"/>
            <ac:grpSpMk id="20" creationId="{58E3C2EE-7C94-FD74-3311-6BFD63790852}"/>
          </ac:grpSpMkLst>
        </pc:grpChg>
        <pc:grpChg chg="add del mod">
          <ac:chgData name="Isabel Morales" userId="c99905c7-edab-4a10-9a1a-720def0e6170" providerId="ADAL" clId="{5DF550C1-2326-43F6-BDDB-501C9FB5AAA5}" dt="2022-11-15T09:20:04.751" v="1316" actId="478"/>
          <ac:grpSpMkLst>
            <pc:docMk/>
            <pc:sldMk cId="1104013634" sldId="2045"/>
            <ac:grpSpMk id="25" creationId="{9FE0CDF7-2166-0C5C-39D8-5CDA37DB8B0E}"/>
          </ac:grpSpMkLst>
        </pc:grpChg>
        <pc:grpChg chg="add del mod">
          <ac:chgData name="Isabel Morales" userId="c99905c7-edab-4a10-9a1a-720def0e6170" providerId="ADAL" clId="{5DF550C1-2326-43F6-BDDB-501C9FB5AAA5}" dt="2022-11-15T09:20:09.019" v="1317" actId="21"/>
          <ac:grpSpMkLst>
            <pc:docMk/>
            <pc:sldMk cId="1104013634" sldId="2045"/>
            <ac:grpSpMk id="29" creationId="{E8EACBCF-08CB-0ED0-7562-BEC5886D7186}"/>
          </ac:grpSpMkLst>
        </pc:grpChg>
        <pc:picChg chg="add del mod">
          <ac:chgData name="Isabel Morales" userId="c99905c7-edab-4a10-9a1a-720def0e6170" providerId="ADAL" clId="{5DF550C1-2326-43F6-BDDB-501C9FB5AAA5}" dt="2022-11-15T12:29:44.330" v="4638" actId="21"/>
          <ac:picMkLst>
            <pc:docMk/>
            <pc:sldMk cId="1104013634" sldId="2045"/>
            <ac:picMk id="6" creationId="{3A3A46CF-B562-B972-7CDC-B54F38686084}"/>
          </ac:picMkLst>
        </pc:picChg>
        <pc:cxnChg chg="del">
          <ac:chgData name="Isabel Morales" userId="c99905c7-edab-4a10-9a1a-720def0e6170" providerId="ADAL" clId="{5DF550C1-2326-43F6-BDDB-501C9FB5AAA5}" dt="2022-11-15T09:23:26.169" v="1452" actId="478"/>
          <ac:cxnSpMkLst>
            <pc:docMk/>
            <pc:sldMk cId="1104013634" sldId="2045"/>
            <ac:cxnSpMk id="10" creationId="{867C1B47-A36E-A6D2-C503-DBFD31F9995C}"/>
          </ac:cxnSpMkLst>
        </pc:cxnChg>
        <pc:cxnChg chg="add del mod">
          <ac:chgData name="Isabel Morales" userId="c99905c7-edab-4a10-9a1a-720def0e6170" providerId="ADAL" clId="{5DF550C1-2326-43F6-BDDB-501C9FB5AAA5}" dt="2022-11-15T12:29:44.330" v="4638" actId="21"/>
          <ac:cxnSpMkLst>
            <pc:docMk/>
            <pc:sldMk cId="1104013634" sldId="2045"/>
            <ac:cxnSpMk id="39" creationId="{C7E29B18-7C6E-81B9-E3DE-39639ADDAD89}"/>
          </ac:cxnSpMkLst>
        </pc:cxnChg>
      </pc:sldChg>
      <pc:sldChg chg="addSp delSp modSp del mod">
        <pc:chgData name="Isabel Morales" userId="c99905c7-edab-4a10-9a1a-720def0e6170" providerId="ADAL" clId="{5DF550C1-2326-43F6-BDDB-501C9FB5AAA5}" dt="2022-11-15T12:23:37.035" v="4492" actId="47"/>
        <pc:sldMkLst>
          <pc:docMk/>
          <pc:sldMk cId="230027073" sldId="2050"/>
        </pc:sldMkLst>
        <pc:spChg chg="del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2" creationId="{5B5C8C86-1C52-B849-AFF9-54C508B87603}"/>
          </ac:spMkLst>
        </pc:spChg>
        <pc:spChg chg="del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3" creationId="{B806A521-B8A6-AF66-6A4B-14F422DA4012}"/>
          </ac:spMkLst>
        </pc:spChg>
        <pc:spChg chg="add mod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6" creationId="{6E9DAEC6-E60F-A576-0E80-A0F2FE91DB6E}"/>
          </ac:spMkLst>
        </pc:spChg>
        <pc:spChg chg="del">
          <ac:chgData name="Isabel Morales" userId="c99905c7-edab-4a10-9a1a-720def0e6170" providerId="ADAL" clId="{5DF550C1-2326-43F6-BDDB-501C9FB5AAA5}" dt="2022-11-15T12:20:51.984" v="4351" actId="478"/>
          <ac:spMkLst>
            <pc:docMk/>
            <pc:sldMk cId="230027073" sldId="2050"/>
            <ac:spMk id="9" creationId="{6453017E-3D19-2145-A32E-4BDE255BD9A0}"/>
          </ac:spMkLst>
        </pc:spChg>
        <pc:spChg chg="del mod">
          <ac:chgData name="Isabel Morales" userId="c99905c7-edab-4a10-9a1a-720def0e6170" providerId="ADAL" clId="{5DF550C1-2326-43F6-BDDB-501C9FB5AAA5}" dt="2022-11-15T12:20:26.380" v="4342"/>
          <ac:spMkLst>
            <pc:docMk/>
            <pc:sldMk cId="230027073" sldId="2050"/>
            <ac:spMk id="12" creationId="{A931095A-2553-0740-AAEB-18F4A2355572}"/>
          </ac:spMkLst>
        </pc:spChg>
        <pc:spChg chg="del">
          <ac:chgData name="Isabel Morales" userId="c99905c7-edab-4a10-9a1a-720def0e6170" providerId="ADAL" clId="{5DF550C1-2326-43F6-BDDB-501C9FB5AAA5}" dt="2022-11-15T12:22:13.080" v="4459" actId="478"/>
          <ac:spMkLst>
            <pc:docMk/>
            <pc:sldMk cId="230027073" sldId="2050"/>
            <ac:spMk id="14" creationId="{6DFEF00F-D47D-E043-8C2B-EA46867F828F}"/>
          </ac:spMkLst>
        </pc:spChg>
        <pc:spChg chg="del">
          <ac:chgData name="Isabel Morales" userId="c99905c7-edab-4a10-9a1a-720def0e6170" providerId="ADAL" clId="{5DF550C1-2326-43F6-BDDB-501C9FB5AAA5}" dt="2022-11-15T12:22:13.080" v="4459" actId="478"/>
          <ac:spMkLst>
            <pc:docMk/>
            <pc:sldMk cId="230027073" sldId="2050"/>
            <ac:spMk id="15" creationId="{5311E331-9BD8-9D44-A197-031895C8457A}"/>
          </ac:spMkLst>
        </pc:spChg>
        <pc:spChg chg="del mod">
          <ac:chgData name="Isabel Morales" userId="c99905c7-edab-4a10-9a1a-720def0e6170" providerId="ADAL" clId="{5DF550C1-2326-43F6-BDDB-501C9FB5AAA5}" dt="2022-11-15T12:22:27.229" v="4464"/>
          <ac:spMkLst>
            <pc:docMk/>
            <pc:sldMk cId="230027073" sldId="2050"/>
            <ac:spMk id="16" creationId="{57CBCD4B-9CC5-437D-BF24-91DE08B8CE0C}"/>
          </ac:spMkLst>
        </pc:spChg>
        <pc:spChg chg="del">
          <ac:chgData name="Isabel Morales" userId="c99905c7-edab-4a10-9a1a-720def0e6170" providerId="ADAL" clId="{5DF550C1-2326-43F6-BDDB-501C9FB5AAA5}" dt="2022-11-15T12:22:14.673" v="4460" actId="478"/>
          <ac:spMkLst>
            <pc:docMk/>
            <pc:sldMk cId="230027073" sldId="2050"/>
            <ac:spMk id="17" creationId="{5E9F1F99-06A2-6342-9E87-069B4B605A70}"/>
          </ac:spMkLst>
        </pc:spChg>
        <pc:spChg chg="del">
          <ac:chgData name="Isabel Morales" userId="c99905c7-edab-4a10-9a1a-720def0e6170" providerId="ADAL" clId="{5DF550C1-2326-43F6-BDDB-501C9FB5AAA5}" dt="2022-11-15T12:22:13.080" v="4459" actId="478"/>
          <ac:spMkLst>
            <pc:docMk/>
            <pc:sldMk cId="230027073" sldId="2050"/>
            <ac:spMk id="19" creationId="{39743122-1846-9F45-8558-194C5718BE4E}"/>
          </ac:spMkLst>
        </pc:spChg>
        <pc:spChg chg="del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20" creationId="{F2434B00-8EEF-A44E-9D32-DA2A79A3918C}"/>
          </ac:spMkLst>
        </pc:spChg>
        <pc:spChg chg="del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21" creationId="{D8E5E9F7-C749-CF47-AF19-D6B318B2AFE3}"/>
          </ac:spMkLst>
        </pc:spChg>
        <pc:spChg chg="del mod">
          <ac:chgData name="Isabel Morales" userId="c99905c7-edab-4a10-9a1a-720def0e6170" providerId="ADAL" clId="{5DF550C1-2326-43F6-BDDB-501C9FB5AAA5}" dt="2022-11-15T12:22:20.355" v="4461" actId="478"/>
          <ac:spMkLst>
            <pc:docMk/>
            <pc:sldMk cId="230027073" sldId="2050"/>
            <ac:spMk id="22" creationId="{239BC9BC-9E90-974D-A4C0-3CBECDD18934}"/>
          </ac:spMkLst>
        </pc:spChg>
        <pc:spChg chg="mod">
          <ac:chgData name="Isabel Morales" userId="c99905c7-edab-4a10-9a1a-720def0e6170" providerId="ADAL" clId="{5DF550C1-2326-43F6-BDDB-501C9FB5AAA5}" dt="2022-11-15T12:22:41.903" v="4469" actId="21"/>
          <ac:spMkLst>
            <pc:docMk/>
            <pc:sldMk cId="230027073" sldId="2050"/>
            <ac:spMk id="28" creationId="{DEC8AF64-B040-9946-8C67-8E6417057906}"/>
          </ac:spMkLst>
        </pc:spChg>
        <pc:picChg chg="del">
          <ac:chgData name="Isabel Morales" userId="c99905c7-edab-4a10-9a1a-720def0e6170" providerId="ADAL" clId="{5DF550C1-2326-43F6-BDDB-501C9FB5AAA5}" dt="2022-11-15T12:20:49.906" v="4350" actId="21"/>
          <ac:picMkLst>
            <pc:docMk/>
            <pc:sldMk cId="230027073" sldId="2050"/>
            <ac:picMk id="5" creationId="{5C620503-557A-833A-66CD-42C1226A1B26}"/>
          </ac:picMkLst>
        </pc:picChg>
      </pc:sldChg>
      <pc:sldChg chg="addSp delSp modSp mod delAnim modAnim">
        <pc:chgData name="Isabel Morales" userId="c99905c7-edab-4a10-9a1a-720def0e6170" providerId="ADAL" clId="{5DF550C1-2326-43F6-BDDB-501C9FB5AAA5}" dt="2022-11-15T12:35:44.776" v="4829" actId="1076"/>
        <pc:sldMkLst>
          <pc:docMk/>
          <pc:sldMk cId="470915035" sldId="2051"/>
        </pc:sldMkLst>
        <pc:spChg chg="del">
          <ac:chgData name="Isabel Morales" userId="c99905c7-edab-4a10-9a1a-720def0e6170" providerId="ADAL" clId="{5DF550C1-2326-43F6-BDDB-501C9FB5AAA5}" dt="2022-11-15T12:29:59.134" v="4640" actId="478"/>
          <ac:spMkLst>
            <pc:docMk/>
            <pc:sldMk cId="470915035" sldId="2051"/>
            <ac:spMk id="3" creationId="{4AA115CF-8197-D727-C41D-D71DD209FFEE}"/>
          </ac:spMkLst>
        </pc:spChg>
        <pc:spChg chg="add mod">
          <ac:chgData name="Isabel Morales" userId="c99905c7-edab-4a10-9a1a-720def0e6170" providerId="ADAL" clId="{5DF550C1-2326-43F6-BDDB-501C9FB5AAA5}" dt="2022-11-15T12:30:58.763" v="4659" actId="20577"/>
          <ac:spMkLst>
            <pc:docMk/>
            <pc:sldMk cId="470915035" sldId="2051"/>
            <ac:spMk id="6" creationId="{8BFF530A-4A95-7567-B147-E98D4816CB09}"/>
          </ac:spMkLst>
        </pc:spChg>
        <pc:spChg chg="add mod">
          <ac:chgData name="Isabel Morales" userId="c99905c7-edab-4a10-9a1a-720def0e6170" providerId="ADAL" clId="{5DF550C1-2326-43F6-BDDB-501C9FB5AAA5}" dt="2022-11-15T12:33:54.820" v="4755" actId="20577"/>
          <ac:spMkLst>
            <pc:docMk/>
            <pc:sldMk cId="470915035" sldId="2051"/>
            <ac:spMk id="7" creationId="{12433590-8FB0-DF76-E666-732287D500BD}"/>
          </ac:spMkLst>
        </pc:spChg>
        <pc:spChg chg="add mod">
          <ac:chgData name="Isabel Morales" userId="c99905c7-edab-4a10-9a1a-720def0e6170" providerId="ADAL" clId="{5DF550C1-2326-43F6-BDDB-501C9FB5AAA5}" dt="2022-11-15T12:30:40.820" v="4655" actId="1076"/>
          <ac:spMkLst>
            <pc:docMk/>
            <pc:sldMk cId="470915035" sldId="2051"/>
            <ac:spMk id="8" creationId="{C4FCAE7B-A717-A571-6F99-072F2C42FC2A}"/>
          </ac:spMkLst>
        </pc:spChg>
        <pc:spChg chg="add del mod">
          <ac:chgData name="Isabel Morales" userId="c99905c7-edab-4a10-9a1a-720def0e6170" providerId="ADAL" clId="{5DF550C1-2326-43F6-BDDB-501C9FB5AAA5}" dt="2022-11-15T12:33:02.930" v="4712" actId="478"/>
          <ac:spMkLst>
            <pc:docMk/>
            <pc:sldMk cId="470915035" sldId="2051"/>
            <ac:spMk id="9" creationId="{C3C0CEAE-F121-4D65-B950-7ACB17B97D05}"/>
          </ac:spMkLst>
        </pc:spChg>
        <pc:spChg chg="add del mod">
          <ac:chgData name="Isabel Morales" userId="c99905c7-edab-4a10-9a1a-720def0e6170" providerId="ADAL" clId="{5DF550C1-2326-43F6-BDDB-501C9FB5AAA5}" dt="2022-11-15T12:32:06.510" v="4706" actId="478"/>
          <ac:spMkLst>
            <pc:docMk/>
            <pc:sldMk cId="470915035" sldId="2051"/>
            <ac:spMk id="10" creationId="{33C5BFD9-A9C6-ADF4-9376-75D500BA2566}"/>
          </ac:spMkLst>
        </pc:spChg>
        <pc:spChg chg="add del mod">
          <ac:chgData name="Isabel Morales" userId="c99905c7-edab-4a10-9a1a-720def0e6170" providerId="ADAL" clId="{5DF550C1-2326-43F6-BDDB-501C9FB5AAA5}" dt="2022-11-15T12:31:24.070" v="4660" actId="478"/>
          <ac:spMkLst>
            <pc:docMk/>
            <pc:sldMk cId="470915035" sldId="2051"/>
            <ac:spMk id="11" creationId="{86154A7D-86CA-EF07-7C0F-781DAA05AF31}"/>
          </ac:spMkLst>
        </pc:spChg>
        <pc:spChg chg="add del mod">
          <ac:chgData name="Isabel Morales" userId="c99905c7-edab-4a10-9a1a-720def0e6170" providerId="ADAL" clId="{5DF550C1-2326-43F6-BDDB-501C9FB5AAA5}" dt="2022-11-15T12:31:24.070" v="4660" actId="478"/>
          <ac:spMkLst>
            <pc:docMk/>
            <pc:sldMk cId="470915035" sldId="2051"/>
            <ac:spMk id="12" creationId="{4917631D-5518-638C-A687-5D82C232B4D8}"/>
          </ac:spMkLst>
        </pc:spChg>
        <pc:spChg chg="add del mod">
          <ac:chgData name="Isabel Morales" userId="c99905c7-edab-4a10-9a1a-720def0e6170" providerId="ADAL" clId="{5DF550C1-2326-43F6-BDDB-501C9FB5AAA5}" dt="2022-11-15T12:31:51.501" v="4698" actId="478"/>
          <ac:spMkLst>
            <pc:docMk/>
            <pc:sldMk cId="470915035" sldId="2051"/>
            <ac:spMk id="14" creationId="{073A1B72-7CD8-4686-80F1-977C9D7FFE39}"/>
          </ac:spMkLst>
        </pc:spChg>
        <pc:spChg chg="del">
          <ac:chgData name="Isabel Morales" userId="c99905c7-edab-4a10-9a1a-720def0e6170" providerId="ADAL" clId="{5DF550C1-2326-43F6-BDDB-501C9FB5AAA5}" dt="2022-11-15T12:29:59.134" v="4640" actId="478"/>
          <ac:spMkLst>
            <pc:docMk/>
            <pc:sldMk cId="470915035" sldId="2051"/>
            <ac:spMk id="15" creationId="{B72A8804-6AAC-E54F-B926-2CDC0E5AAA9A}"/>
          </ac:spMkLst>
        </pc:spChg>
        <pc:spChg chg="del">
          <ac:chgData name="Isabel Morales" userId="c99905c7-edab-4a10-9a1a-720def0e6170" providerId="ADAL" clId="{5DF550C1-2326-43F6-BDDB-501C9FB5AAA5}" dt="2022-11-15T12:29:59.134" v="4640" actId="478"/>
          <ac:spMkLst>
            <pc:docMk/>
            <pc:sldMk cId="470915035" sldId="2051"/>
            <ac:spMk id="16" creationId="{3D9B8C5B-6263-5E44-8F91-77C7286E0B36}"/>
          </ac:spMkLst>
        </pc:spChg>
        <pc:spChg chg="del">
          <ac:chgData name="Isabel Morales" userId="c99905c7-edab-4a10-9a1a-720def0e6170" providerId="ADAL" clId="{5DF550C1-2326-43F6-BDDB-501C9FB5AAA5}" dt="2022-11-15T12:29:59.134" v="4640" actId="478"/>
          <ac:spMkLst>
            <pc:docMk/>
            <pc:sldMk cId="470915035" sldId="2051"/>
            <ac:spMk id="17" creationId="{E5AC5864-AEEF-7E47-AF31-C5AC86AF3BEF}"/>
          </ac:spMkLst>
        </pc:spChg>
        <pc:spChg chg="del">
          <ac:chgData name="Isabel Morales" userId="c99905c7-edab-4a10-9a1a-720def0e6170" providerId="ADAL" clId="{5DF550C1-2326-43F6-BDDB-501C9FB5AAA5}" dt="2022-11-15T12:30:00.033" v="4641" actId="478"/>
          <ac:spMkLst>
            <pc:docMk/>
            <pc:sldMk cId="470915035" sldId="2051"/>
            <ac:spMk id="18" creationId="{4F040170-1A09-294A-B4DF-CA52A5734313}"/>
          </ac:spMkLst>
        </pc:spChg>
        <pc:spChg chg="add mod">
          <ac:chgData name="Isabel Morales" userId="c99905c7-edab-4a10-9a1a-720def0e6170" providerId="ADAL" clId="{5DF550C1-2326-43F6-BDDB-501C9FB5AAA5}" dt="2022-11-15T12:35:44.776" v="4829" actId="1076"/>
          <ac:spMkLst>
            <pc:docMk/>
            <pc:sldMk cId="470915035" sldId="2051"/>
            <ac:spMk id="20" creationId="{E5580D33-64E7-EC77-DBBC-A40AD9BF3DBF}"/>
          </ac:spMkLst>
        </pc:spChg>
        <pc:spChg chg="mod">
          <ac:chgData name="Isabel Morales" userId="c99905c7-edab-4a10-9a1a-720def0e6170" providerId="ADAL" clId="{5DF550C1-2326-43F6-BDDB-501C9FB5AAA5}" dt="2022-11-15T12:35:19.523" v="4820" actId="20577"/>
          <ac:spMkLst>
            <pc:docMk/>
            <pc:sldMk cId="470915035" sldId="2051"/>
            <ac:spMk id="22" creationId="{52900C11-CC47-560C-B7BF-956555B3D911}"/>
          </ac:spMkLst>
        </pc:spChg>
        <pc:spChg chg="mod">
          <ac:chgData name="Isabel Morales" userId="c99905c7-edab-4a10-9a1a-720def0e6170" providerId="ADAL" clId="{5DF550C1-2326-43F6-BDDB-501C9FB5AAA5}" dt="2022-11-15T12:34:23.080" v="4797" actId="20577"/>
          <ac:spMkLst>
            <pc:docMk/>
            <pc:sldMk cId="470915035" sldId="2051"/>
            <ac:spMk id="23" creationId="{950CCCD1-7B33-B1C3-8E5F-1038441D1FA8}"/>
          </ac:spMkLst>
        </pc:spChg>
        <pc:spChg chg="mod">
          <ac:chgData name="Isabel Morales" userId="c99905c7-edab-4a10-9a1a-720def0e6170" providerId="ADAL" clId="{5DF550C1-2326-43F6-BDDB-501C9FB5AAA5}" dt="2022-11-15T12:34:54.621" v="4813"/>
          <ac:spMkLst>
            <pc:docMk/>
            <pc:sldMk cId="470915035" sldId="2051"/>
            <ac:spMk id="25" creationId="{2941FCEA-D1FA-3EE0-D0A9-F35F43088855}"/>
          </ac:spMkLst>
        </pc:spChg>
        <pc:spChg chg="mod">
          <ac:chgData name="Isabel Morales" userId="c99905c7-edab-4a10-9a1a-720def0e6170" providerId="ADAL" clId="{5DF550C1-2326-43F6-BDDB-501C9FB5AAA5}" dt="2022-11-15T12:34:27.017" v="4805" actId="20577"/>
          <ac:spMkLst>
            <pc:docMk/>
            <pc:sldMk cId="470915035" sldId="2051"/>
            <ac:spMk id="26" creationId="{80A03D81-86C1-0F1C-1DB7-4EBD4CABF8A0}"/>
          </ac:spMkLst>
        </pc:spChg>
        <pc:spChg chg="mod">
          <ac:chgData name="Isabel Morales" userId="c99905c7-edab-4a10-9a1a-720def0e6170" providerId="ADAL" clId="{5DF550C1-2326-43F6-BDDB-501C9FB5AAA5}" dt="2022-11-15T12:34:19.210" v="4789" actId="20577"/>
          <ac:spMkLst>
            <pc:docMk/>
            <pc:sldMk cId="470915035" sldId="2051"/>
            <ac:spMk id="28" creationId="{DF4A425B-E393-1539-8FDF-5D1CB700948D}"/>
          </ac:spMkLst>
        </pc:spChg>
        <pc:spChg chg="mod">
          <ac:chgData name="Isabel Morales" userId="c99905c7-edab-4a10-9a1a-720def0e6170" providerId="ADAL" clId="{5DF550C1-2326-43F6-BDDB-501C9FB5AAA5}" dt="2022-11-15T12:34:44.825" v="4809"/>
          <ac:spMkLst>
            <pc:docMk/>
            <pc:sldMk cId="470915035" sldId="2051"/>
            <ac:spMk id="29" creationId="{366C75D9-38D8-D7DB-0AC3-33202A541D60}"/>
          </ac:spMkLst>
        </pc:spChg>
        <pc:spChg chg="add del mod">
          <ac:chgData name="Isabel Morales" userId="c99905c7-edab-4a10-9a1a-720def0e6170" providerId="ADAL" clId="{5DF550C1-2326-43F6-BDDB-501C9FB5AAA5}" dt="2022-11-15T12:35:24.756" v="4821" actId="478"/>
          <ac:spMkLst>
            <pc:docMk/>
            <pc:sldMk cId="470915035" sldId="2051"/>
            <ac:spMk id="31" creationId="{5DC3C47B-EECB-C5D1-007D-5C4F2E0CE228}"/>
          </ac:spMkLst>
        </pc:spChg>
        <pc:spChg chg="del">
          <ac:chgData name="Isabel Morales" userId="c99905c7-edab-4a10-9a1a-720def0e6170" providerId="ADAL" clId="{5DF550C1-2326-43F6-BDDB-501C9FB5AAA5}" dt="2022-11-15T12:29:59.134" v="4640" actId="478"/>
          <ac:spMkLst>
            <pc:docMk/>
            <pc:sldMk cId="470915035" sldId="2051"/>
            <ac:spMk id="37" creationId="{118E7D61-4539-4085-91FC-1BE2B34E43BD}"/>
          </ac:spMkLst>
        </pc:spChg>
        <pc:grpChg chg="add mod">
          <ac:chgData name="Isabel Morales" userId="c99905c7-edab-4a10-9a1a-720def0e6170" providerId="ADAL" clId="{5DF550C1-2326-43F6-BDDB-501C9FB5AAA5}" dt="2022-11-15T12:31:24.555" v="4661"/>
          <ac:grpSpMkLst>
            <pc:docMk/>
            <pc:sldMk cId="470915035" sldId="2051"/>
            <ac:grpSpMk id="21" creationId="{5C3944A3-6FB2-E9B3-74D9-9C92906F46E8}"/>
          </ac:grpSpMkLst>
        </pc:grpChg>
        <pc:grpChg chg="add mod">
          <ac:chgData name="Isabel Morales" userId="c99905c7-edab-4a10-9a1a-720def0e6170" providerId="ADAL" clId="{5DF550C1-2326-43F6-BDDB-501C9FB5AAA5}" dt="2022-11-15T12:31:24.555" v="4661"/>
          <ac:grpSpMkLst>
            <pc:docMk/>
            <pc:sldMk cId="470915035" sldId="2051"/>
            <ac:grpSpMk id="24" creationId="{08A3C46F-B1DE-A9E7-B3C0-4A54E47141EA}"/>
          </ac:grpSpMkLst>
        </pc:grpChg>
        <pc:grpChg chg="add mod">
          <ac:chgData name="Isabel Morales" userId="c99905c7-edab-4a10-9a1a-720def0e6170" providerId="ADAL" clId="{5DF550C1-2326-43F6-BDDB-501C9FB5AAA5}" dt="2022-11-15T12:31:24.555" v="4661"/>
          <ac:grpSpMkLst>
            <pc:docMk/>
            <pc:sldMk cId="470915035" sldId="2051"/>
            <ac:grpSpMk id="27" creationId="{82DE84EA-79C7-3E2F-9BBA-F6C8152267D5}"/>
          </ac:grpSpMkLst>
        </pc:grpChg>
        <pc:picChg chg="add del mod">
          <ac:chgData name="Isabel Morales" userId="c99905c7-edab-4a10-9a1a-720def0e6170" providerId="ADAL" clId="{5DF550C1-2326-43F6-BDDB-501C9FB5AAA5}" dt="2022-11-15T12:32:06.510" v="4706" actId="478"/>
          <ac:picMkLst>
            <pc:docMk/>
            <pc:sldMk cId="470915035" sldId="2051"/>
            <ac:picMk id="4" creationId="{3D1C131A-BB03-2826-75CF-435408D725DC}"/>
          </ac:picMkLst>
        </pc:picChg>
        <pc:picChg chg="del">
          <ac:chgData name="Isabel Morales" userId="c99905c7-edab-4a10-9a1a-720def0e6170" providerId="ADAL" clId="{5DF550C1-2326-43F6-BDDB-501C9FB5AAA5}" dt="2022-11-15T12:29:59.134" v="4640" actId="478"/>
          <ac:picMkLst>
            <pc:docMk/>
            <pc:sldMk cId="470915035" sldId="2051"/>
            <ac:picMk id="5" creationId="{F898F1B7-9B3B-8CF2-3D61-5FFF9B0283CC}"/>
          </ac:picMkLst>
        </pc:picChg>
        <pc:picChg chg="add del mod">
          <ac:chgData name="Isabel Morales" userId="c99905c7-edab-4a10-9a1a-720def0e6170" providerId="ADAL" clId="{5DF550C1-2326-43F6-BDDB-501C9FB5AAA5}" dt="2022-11-15T12:32:05.144" v="4705" actId="21"/>
          <ac:picMkLst>
            <pc:docMk/>
            <pc:sldMk cId="470915035" sldId="2051"/>
            <ac:picMk id="32" creationId="{8B17DA19-0672-3EF8-0A36-CC288D62EAB1}"/>
          </ac:picMkLst>
        </pc:picChg>
        <pc:picChg chg="add mod">
          <ac:chgData name="Isabel Morales" userId="c99905c7-edab-4a10-9a1a-720def0e6170" providerId="ADAL" clId="{5DF550C1-2326-43F6-BDDB-501C9FB5AAA5}" dt="2022-11-15T12:32:09.034" v="4708" actId="1076"/>
          <ac:picMkLst>
            <pc:docMk/>
            <pc:sldMk cId="470915035" sldId="2051"/>
            <ac:picMk id="33" creationId="{4665B84C-4C2D-3493-2819-10664779CEBF}"/>
          </ac:picMkLst>
        </pc:picChg>
        <pc:cxnChg chg="add mod">
          <ac:chgData name="Isabel Morales" userId="c99905c7-edab-4a10-9a1a-720def0e6170" providerId="ADAL" clId="{5DF550C1-2326-43F6-BDDB-501C9FB5AAA5}" dt="2022-11-15T12:31:35.332" v="4695" actId="14100"/>
          <ac:cxnSpMkLst>
            <pc:docMk/>
            <pc:sldMk cId="470915035" sldId="2051"/>
            <ac:cxnSpMk id="13" creationId="{26F3F972-8DE0-0858-68E9-32537A8AB33B}"/>
          </ac:cxnSpMkLst>
        </pc:cxnChg>
      </pc:sldChg>
      <pc:sldChg chg="delSp modSp del mod">
        <pc:chgData name="Isabel Morales" userId="c99905c7-edab-4a10-9a1a-720def0e6170" providerId="ADAL" clId="{5DF550C1-2326-43F6-BDDB-501C9FB5AAA5}" dt="2022-11-15T10:48:17.033" v="2597" actId="47"/>
        <pc:sldMkLst>
          <pc:docMk/>
          <pc:sldMk cId="4204861301" sldId="2055"/>
        </pc:sldMkLst>
        <pc:spChg chg="mod">
          <ac:chgData name="Isabel Morales" userId="c99905c7-edab-4a10-9a1a-720def0e6170" providerId="ADAL" clId="{5DF550C1-2326-43F6-BDDB-501C9FB5AAA5}" dt="2022-11-15T10:43:41.588" v="2397" actId="20577"/>
          <ac:spMkLst>
            <pc:docMk/>
            <pc:sldMk cId="4204861301" sldId="2055"/>
            <ac:spMk id="2" creationId="{6197696D-F175-C64F-87F7-995E5FBF2065}"/>
          </ac:spMkLst>
        </pc:spChg>
        <pc:spChg chg="del">
          <ac:chgData name="Isabel Morales" userId="c99905c7-edab-4a10-9a1a-720def0e6170" providerId="ADAL" clId="{5DF550C1-2326-43F6-BDDB-501C9FB5AAA5}" dt="2022-11-15T10:43:43.185" v="2398" actId="478"/>
          <ac:spMkLst>
            <pc:docMk/>
            <pc:sldMk cId="4204861301" sldId="2055"/>
            <ac:spMk id="3" creationId="{8AC8151A-CF86-5DF5-9FE0-01E2B2259327}"/>
          </ac:spMkLst>
        </pc:spChg>
        <pc:spChg chg="del mod">
          <ac:chgData name="Isabel Morales" userId="c99905c7-edab-4a10-9a1a-720def0e6170" providerId="ADAL" clId="{5DF550C1-2326-43F6-BDDB-501C9FB5AAA5}" dt="2022-11-15T10:43:43.196" v="2400"/>
          <ac:spMkLst>
            <pc:docMk/>
            <pc:sldMk cId="4204861301" sldId="2055"/>
            <ac:spMk id="4" creationId="{18C96CC2-6264-3F61-C2D3-163F541CF559}"/>
          </ac:spMkLst>
        </pc:spChg>
        <pc:spChg chg="mod">
          <ac:chgData name="Isabel Morales" userId="c99905c7-edab-4a10-9a1a-720def0e6170" providerId="ADAL" clId="{5DF550C1-2326-43F6-BDDB-501C9FB5AAA5}" dt="2022-11-15T10:47:23.858" v="2520" actId="1076"/>
          <ac:spMkLst>
            <pc:docMk/>
            <pc:sldMk cId="4204861301" sldId="2055"/>
            <ac:spMk id="6" creationId="{3E6073FB-5A6C-8318-9C40-F788522FC6F2}"/>
          </ac:spMkLst>
        </pc:spChg>
        <pc:spChg chg="mod">
          <ac:chgData name="Isabel Morales" userId="c99905c7-edab-4a10-9a1a-720def0e6170" providerId="ADAL" clId="{5DF550C1-2326-43F6-BDDB-501C9FB5AAA5}" dt="2022-11-15T10:47:43.356" v="2543" actId="27636"/>
          <ac:spMkLst>
            <pc:docMk/>
            <pc:sldMk cId="4204861301" sldId="2055"/>
            <ac:spMk id="21" creationId="{AE02C323-FAC2-2142-9CA4-35105045AB94}"/>
          </ac:spMkLst>
        </pc:spChg>
        <pc:spChg chg="del mod">
          <ac:chgData name="Isabel Morales" userId="c99905c7-edab-4a10-9a1a-720def0e6170" providerId="ADAL" clId="{5DF550C1-2326-43F6-BDDB-501C9FB5AAA5}" dt="2022-11-15T10:47:03.277" v="2507"/>
          <ac:spMkLst>
            <pc:docMk/>
            <pc:sldMk cId="4204861301" sldId="2055"/>
            <ac:spMk id="23" creationId="{83FB268C-37C6-2049-AC81-35B062CBA1FA}"/>
          </ac:spMkLst>
        </pc:spChg>
        <pc:spChg chg="mod">
          <ac:chgData name="Isabel Morales" userId="c99905c7-edab-4a10-9a1a-720def0e6170" providerId="ADAL" clId="{5DF550C1-2326-43F6-BDDB-501C9FB5AAA5}" dt="2022-11-15T10:46:14.591" v="2480" actId="21"/>
          <ac:spMkLst>
            <pc:docMk/>
            <pc:sldMk cId="4204861301" sldId="2055"/>
            <ac:spMk id="26" creationId="{42DE029B-D584-1742-8559-EC3752A5D5E4}"/>
          </ac:spMkLst>
        </pc:spChg>
        <pc:spChg chg="mod">
          <ac:chgData name="Isabel Morales" userId="c99905c7-edab-4a10-9a1a-720def0e6170" providerId="ADAL" clId="{5DF550C1-2326-43F6-BDDB-501C9FB5AAA5}" dt="2022-11-15T10:47:21.216" v="2519" actId="21"/>
          <ac:spMkLst>
            <pc:docMk/>
            <pc:sldMk cId="4204861301" sldId="2055"/>
            <ac:spMk id="31" creationId="{C3B98814-F4A7-8443-B3EE-E55A5490A54A}"/>
          </ac:spMkLst>
        </pc:spChg>
        <pc:picChg chg="del">
          <ac:chgData name="Isabel Morales" userId="c99905c7-edab-4a10-9a1a-720def0e6170" providerId="ADAL" clId="{5DF550C1-2326-43F6-BDDB-501C9FB5AAA5}" dt="2022-11-15T10:45:09.699" v="2413" actId="21"/>
          <ac:picMkLst>
            <pc:docMk/>
            <pc:sldMk cId="4204861301" sldId="2055"/>
            <ac:picMk id="5" creationId="{995BF3DB-6F5F-ED26-A194-DEF0FA73D035}"/>
          </ac:picMkLst>
        </pc:picChg>
      </pc:sldChg>
      <pc:sldChg chg="addSp delSp modSp mod delAnim modAnim">
        <pc:chgData name="Isabel Morales" userId="c99905c7-edab-4a10-9a1a-720def0e6170" providerId="ADAL" clId="{5DF550C1-2326-43F6-BDDB-501C9FB5AAA5}" dt="2022-11-16T08:11:53.962" v="5348" actId="20577"/>
        <pc:sldMkLst>
          <pc:docMk/>
          <pc:sldMk cId="3183981932" sldId="2056"/>
        </pc:sldMkLst>
        <pc:spChg chg="del">
          <ac:chgData name="Isabel Morales" userId="c99905c7-edab-4a10-9a1a-720def0e6170" providerId="ADAL" clId="{5DF550C1-2326-43F6-BDDB-501C9FB5AAA5}" dt="2022-11-15T10:51:19.366" v="2681" actId="478"/>
          <ac:spMkLst>
            <pc:docMk/>
            <pc:sldMk cId="3183981932" sldId="2056"/>
            <ac:spMk id="3" creationId="{31428011-E11B-08E8-9101-52E2F991E549}"/>
          </ac:spMkLst>
        </pc:spChg>
        <pc:spChg chg="add mod">
          <ac:chgData name="Isabel Morales" userId="c99905c7-edab-4a10-9a1a-720def0e6170" providerId="ADAL" clId="{5DF550C1-2326-43F6-BDDB-501C9FB5AAA5}" dt="2022-11-16T08:11:53.962" v="5348" actId="20577"/>
          <ac:spMkLst>
            <pc:docMk/>
            <pc:sldMk cId="3183981932" sldId="2056"/>
            <ac:spMk id="4" creationId="{380D28FE-3B8E-52CE-0DB5-C54BE464D9B5}"/>
          </ac:spMkLst>
        </pc:spChg>
        <pc:spChg chg="add del mod">
          <ac:chgData name="Isabel Morales" userId="c99905c7-edab-4a10-9a1a-720def0e6170" providerId="ADAL" clId="{5DF550C1-2326-43F6-BDDB-501C9FB5AAA5}" dt="2022-11-15T10:56:37.085" v="2831" actId="478"/>
          <ac:spMkLst>
            <pc:docMk/>
            <pc:sldMk cId="3183981932" sldId="2056"/>
            <ac:spMk id="6" creationId="{797C8F2B-A420-3C44-E86F-0A0D7402CEAA}"/>
          </ac:spMkLst>
        </pc:spChg>
        <pc:spChg chg="add del mod">
          <ac:chgData name="Isabel Morales" userId="c99905c7-edab-4a10-9a1a-720def0e6170" providerId="ADAL" clId="{5DF550C1-2326-43F6-BDDB-501C9FB5AAA5}" dt="2022-11-15T10:56:37.085" v="2831" actId="478"/>
          <ac:spMkLst>
            <pc:docMk/>
            <pc:sldMk cId="3183981932" sldId="2056"/>
            <ac:spMk id="7" creationId="{61EFE68C-FD49-AA9B-9E88-49BE0A68810F}"/>
          </ac:spMkLst>
        </pc:spChg>
        <pc:spChg chg="add del mod">
          <ac:chgData name="Isabel Morales" userId="c99905c7-edab-4a10-9a1a-720def0e6170" providerId="ADAL" clId="{5DF550C1-2326-43F6-BDDB-501C9FB5AAA5}" dt="2022-11-15T10:56:37.085" v="2831" actId="478"/>
          <ac:spMkLst>
            <pc:docMk/>
            <pc:sldMk cId="3183981932" sldId="2056"/>
            <ac:spMk id="8" creationId="{F1299706-2C13-4E28-E9A8-C788C80C7A43}"/>
          </ac:spMkLst>
        </pc:spChg>
        <pc:spChg chg="add mod">
          <ac:chgData name="Isabel Morales" userId="c99905c7-edab-4a10-9a1a-720def0e6170" providerId="ADAL" clId="{5DF550C1-2326-43F6-BDDB-501C9FB5AAA5}" dt="2022-11-15T10:56:42.057" v="2842" actId="1035"/>
          <ac:spMkLst>
            <pc:docMk/>
            <pc:sldMk cId="3183981932" sldId="2056"/>
            <ac:spMk id="10" creationId="{DBFEC893-0D5C-AB5E-8708-C1DA989276ED}"/>
          </ac:spMkLst>
        </pc:spChg>
        <pc:spChg chg="add del mod">
          <ac:chgData name="Isabel Morales" userId="c99905c7-edab-4a10-9a1a-720def0e6170" providerId="ADAL" clId="{5DF550C1-2326-43F6-BDDB-501C9FB5AAA5}" dt="2022-11-15T10:54:21.616" v="2755" actId="478"/>
          <ac:spMkLst>
            <pc:docMk/>
            <pc:sldMk cId="3183981932" sldId="2056"/>
            <ac:spMk id="11" creationId="{F98F55F8-D843-E049-168C-EC04D5516754}"/>
          </ac:spMkLst>
        </pc:spChg>
        <pc:spChg chg="del mod">
          <ac:chgData name="Isabel Morales" userId="c99905c7-edab-4a10-9a1a-720def0e6170" providerId="ADAL" clId="{5DF550C1-2326-43F6-BDDB-501C9FB5AAA5}" dt="2022-11-15T10:59:12.610" v="2948" actId="478"/>
          <ac:spMkLst>
            <pc:docMk/>
            <pc:sldMk cId="3183981932" sldId="2056"/>
            <ac:spMk id="12" creationId="{BE3E4396-0735-234A-A7F6-A8F920C303D9}"/>
          </ac:spMkLst>
        </pc:spChg>
        <pc:spChg chg="add del mod">
          <ac:chgData name="Isabel Morales" userId="c99905c7-edab-4a10-9a1a-720def0e6170" providerId="ADAL" clId="{5DF550C1-2326-43F6-BDDB-501C9FB5AAA5}" dt="2022-11-15T10:54:21.616" v="2755" actId="478"/>
          <ac:spMkLst>
            <pc:docMk/>
            <pc:sldMk cId="3183981932" sldId="2056"/>
            <ac:spMk id="13" creationId="{3D4139FD-70B6-5856-CFF6-B8A6C55632F7}"/>
          </ac:spMkLst>
        </pc:spChg>
        <pc:spChg chg="del mod">
          <ac:chgData name="Isabel Morales" userId="c99905c7-edab-4a10-9a1a-720def0e6170" providerId="ADAL" clId="{5DF550C1-2326-43F6-BDDB-501C9FB5AAA5}" dt="2022-11-15T10:51:52.149" v="2693"/>
          <ac:spMkLst>
            <pc:docMk/>
            <pc:sldMk cId="3183981932" sldId="2056"/>
            <ac:spMk id="14" creationId="{BAEEB4C5-1A24-EE4E-9C8E-4D487C79CD02}"/>
          </ac:spMkLst>
        </pc:spChg>
        <pc:spChg chg="del">
          <ac:chgData name="Isabel Morales" userId="c99905c7-edab-4a10-9a1a-720def0e6170" providerId="ADAL" clId="{5DF550C1-2326-43F6-BDDB-501C9FB5AAA5}" dt="2022-11-15T10:52:38.025" v="2707" actId="478"/>
          <ac:spMkLst>
            <pc:docMk/>
            <pc:sldMk cId="3183981932" sldId="2056"/>
            <ac:spMk id="15" creationId="{48F7AE7E-D07E-4242-BCED-8E590379F05B}"/>
          </ac:spMkLst>
        </pc:spChg>
        <pc:spChg chg="del">
          <ac:chgData name="Isabel Morales" userId="c99905c7-edab-4a10-9a1a-720def0e6170" providerId="ADAL" clId="{5DF550C1-2326-43F6-BDDB-501C9FB5AAA5}" dt="2022-11-15T10:52:37.068" v="2706" actId="478"/>
          <ac:spMkLst>
            <pc:docMk/>
            <pc:sldMk cId="3183981932" sldId="2056"/>
            <ac:spMk id="16" creationId="{F41609D4-CC06-B04F-AA76-19E8C311CDC0}"/>
          </ac:spMkLst>
        </pc:spChg>
        <pc:spChg chg="del mod">
          <ac:chgData name="Isabel Morales" userId="c99905c7-edab-4a10-9a1a-720def0e6170" providerId="ADAL" clId="{5DF550C1-2326-43F6-BDDB-501C9FB5AAA5}" dt="2022-11-15T10:56:48.905" v="2843" actId="478"/>
          <ac:spMkLst>
            <pc:docMk/>
            <pc:sldMk cId="3183981932" sldId="2056"/>
            <ac:spMk id="17" creationId="{2CAE0A88-E836-1141-9D23-54C4E57D98FE}"/>
          </ac:spMkLst>
        </pc:spChg>
        <pc:spChg chg="del mod">
          <ac:chgData name="Isabel Morales" userId="c99905c7-edab-4a10-9a1a-720def0e6170" providerId="ADAL" clId="{5DF550C1-2326-43F6-BDDB-501C9FB5AAA5}" dt="2022-11-15T10:59:04.506" v="2946"/>
          <ac:spMkLst>
            <pc:docMk/>
            <pc:sldMk cId="3183981932" sldId="2056"/>
            <ac:spMk id="19" creationId="{A9F512C0-2C1D-FA42-B36E-0383E0686D5E}"/>
          </ac:spMkLst>
        </pc:spChg>
        <pc:spChg chg="add mod">
          <ac:chgData name="Isabel Morales" userId="c99905c7-edab-4a10-9a1a-720def0e6170" providerId="ADAL" clId="{5DF550C1-2326-43F6-BDDB-501C9FB5AAA5}" dt="2022-11-15T12:19:51.412" v="4336" actId="108"/>
          <ac:spMkLst>
            <pc:docMk/>
            <pc:sldMk cId="3183981932" sldId="2056"/>
            <ac:spMk id="20" creationId="{EA87945F-56C9-ED91-35F1-B59178DE2824}"/>
          </ac:spMkLst>
        </pc:spChg>
        <pc:spChg chg="del mod">
          <ac:chgData name="Isabel Morales" userId="c99905c7-edab-4a10-9a1a-720def0e6170" providerId="ADAL" clId="{5DF550C1-2326-43F6-BDDB-501C9FB5AAA5}" dt="2022-11-15T10:53:18.259" v="2726" actId="478"/>
          <ac:spMkLst>
            <pc:docMk/>
            <pc:sldMk cId="3183981932" sldId="2056"/>
            <ac:spMk id="23" creationId="{7F94B517-09A2-A94C-B861-328D72244240}"/>
          </ac:spMkLst>
        </pc:spChg>
        <pc:spChg chg="mod">
          <ac:chgData name="Isabel Morales" userId="c99905c7-edab-4a10-9a1a-720def0e6170" providerId="ADAL" clId="{5DF550C1-2326-43F6-BDDB-501C9FB5AAA5}" dt="2022-11-15T10:56:42.057" v="2842" actId="1035"/>
          <ac:spMkLst>
            <pc:docMk/>
            <pc:sldMk cId="3183981932" sldId="2056"/>
            <ac:spMk id="24" creationId="{9714C2CE-5F7D-094F-BE0C-E40F5E3F849C}"/>
          </ac:spMkLst>
        </pc:spChg>
        <pc:spChg chg="del">
          <ac:chgData name="Isabel Morales" userId="c99905c7-edab-4a10-9a1a-720def0e6170" providerId="ADAL" clId="{5DF550C1-2326-43F6-BDDB-501C9FB5AAA5}" dt="2022-11-15T10:52:28.306" v="2702" actId="478"/>
          <ac:spMkLst>
            <pc:docMk/>
            <pc:sldMk cId="3183981932" sldId="2056"/>
            <ac:spMk id="25" creationId="{7A214895-DCAE-B345-8A54-2E086FCB8297}"/>
          </ac:spMkLst>
        </pc:spChg>
        <pc:spChg chg="del mod">
          <ac:chgData name="Isabel Morales" userId="c99905c7-edab-4a10-9a1a-720def0e6170" providerId="ADAL" clId="{5DF550C1-2326-43F6-BDDB-501C9FB5AAA5}" dt="2022-11-15T10:59:06.515" v="2947" actId="478"/>
          <ac:spMkLst>
            <pc:docMk/>
            <pc:sldMk cId="3183981932" sldId="2056"/>
            <ac:spMk id="26" creationId="{EC793EF9-3F6B-6049-A79C-2778832ADEC1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28" creationId="{F6867E8F-4F3A-7169-D749-DA66AE8A5E98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29" creationId="{3A568AD4-9632-060D-C54F-AB7E046E60B0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1" creationId="{A555FEC3-127F-B44F-5CC3-157CF0477EFF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2" creationId="{025AA884-9F71-B02B-330D-46613BFED33A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4" creationId="{D02653D0-8B3D-B0AA-BAFC-62B8D378821A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5" creationId="{1C6C6AE1-088A-0A0E-0451-DA69571D1190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7" creationId="{582441B6-484A-1F12-172E-EFF9BA9B44AA}"/>
          </ac:spMkLst>
        </pc:spChg>
        <pc:spChg chg="mod">
          <ac:chgData name="Isabel Morales" userId="c99905c7-edab-4a10-9a1a-720def0e6170" providerId="ADAL" clId="{5DF550C1-2326-43F6-BDDB-501C9FB5AAA5}" dt="2022-11-15T10:54:18.746" v="2753"/>
          <ac:spMkLst>
            <pc:docMk/>
            <pc:sldMk cId="3183981932" sldId="2056"/>
            <ac:spMk id="38" creationId="{C3D39E87-4C54-AFE0-7070-0912AD66EADB}"/>
          </ac:spMkLst>
        </pc:spChg>
        <pc:spChg chg="mod topLvl">
          <ac:chgData name="Isabel Morales" userId="c99905c7-edab-4a10-9a1a-720def0e6170" providerId="ADAL" clId="{5DF550C1-2326-43F6-BDDB-501C9FB5AAA5}" dt="2022-11-15T10:56:26.565" v="2829" actId="164"/>
          <ac:spMkLst>
            <pc:docMk/>
            <pc:sldMk cId="3183981932" sldId="2056"/>
            <ac:spMk id="40" creationId="{BAD7F5FC-8DA4-9C7E-CD78-F812FE70551B}"/>
          </ac:spMkLst>
        </pc:spChg>
        <pc:spChg chg="del mod topLvl">
          <ac:chgData name="Isabel Morales" userId="c99905c7-edab-4a10-9a1a-720def0e6170" providerId="ADAL" clId="{5DF550C1-2326-43F6-BDDB-501C9FB5AAA5}" dt="2022-11-15T10:54:26.802" v="2758" actId="478"/>
          <ac:spMkLst>
            <pc:docMk/>
            <pc:sldMk cId="3183981932" sldId="2056"/>
            <ac:spMk id="41" creationId="{71454507-51EF-00FE-B9EE-CEDEB9F523EF}"/>
          </ac:spMkLst>
        </pc:spChg>
        <pc:spChg chg="mod topLvl">
          <ac:chgData name="Isabel Morales" userId="c99905c7-edab-4a10-9a1a-720def0e6170" providerId="ADAL" clId="{5DF550C1-2326-43F6-BDDB-501C9FB5AAA5}" dt="2022-11-15T10:56:26.565" v="2829" actId="164"/>
          <ac:spMkLst>
            <pc:docMk/>
            <pc:sldMk cId="3183981932" sldId="2056"/>
            <ac:spMk id="43" creationId="{29431C32-F00E-C743-09AE-4CAF3BA6B73F}"/>
          </ac:spMkLst>
        </pc:spChg>
        <pc:spChg chg="del mod topLvl">
          <ac:chgData name="Isabel Morales" userId="c99905c7-edab-4a10-9a1a-720def0e6170" providerId="ADAL" clId="{5DF550C1-2326-43F6-BDDB-501C9FB5AAA5}" dt="2022-11-15T10:54:28.406" v="2759" actId="478"/>
          <ac:spMkLst>
            <pc:docMk/>
            <pc:sldMk cId="3183981932" sldId="2056"/>
            <ac:spMk id="44" creationId="{1D54A86D-D845-C937-9C5D-065CBA3589CD}"/>
          </ac:spMkLst>
        </pc:spChg>
        <pc:spChg chg="del mod topLvl">
          <ac:chgData name="Isabel Morales" userId="c99905c7-edab-4a10-9a1a-720def0e6170" providerId="ADAL" clId="{5DF550C1-2326-43F6-BDDB-501C9FB5AAA5}" dt="2022-11-15T10:54:24.498" v="2757" actId="478"/>
          <ac:spMkLst>
            <pc:docMk/>
            <pc:sldMk cId="3183981932" sldId="2056"/>
            <ac:spMk id="46" creationId="{DB4201E9-54C2-44BB-41CE-DBEFC825A935}"/>
          </ac:spMkLst>
        </pc:spChg>
        <pc:spChg chg="mod topLvl">
          <ac:chgData name="Isabel Morales" userId="c99905c7-edab-4a10-9a1a-720def0e6170" providerId="ADAL" clId="{5DF550C1-2326-43F6-BDDB-501C9FB5AAA5}" dt="2022-11-15T10:56:26.565" v="2829" actId="164"/>
          <ac:spMkLst>
            <pc:docMk/>
            <pc:sldMk cId="3183981932" sldId="2056"/>
            <ac:spMk id="47" creationId="{D0BCBE32-7132-2FD4-0775-334901069459}"/>
          </ac:spMkLst>
        </pc:spChg>
        <pc:spChg chg="del mod topLvl">
          <ac:chgData name="Isabel Morales" userId="c99905c7-edab-4a10-9a1a-720def0e6170" providerId="ADAL" clId="{5DF550C1-2326-43F6-BDDB-501C9FB5AAA5}" dt="2022-11-15T10:54:30.481" v="2760" actId="478"/>
          <ac:spMkLst>
            <pc:docMk/>
            <pc:sldMk cId="3183981932" sldId="2056"/>
            <ac:spMk id="49" creationId="{0EB32DB3-A3FA-FB8C-355D-56E10890B7C4}"/>
          </ac:spMkLst>
        </pc:spChg>
        <pc:spChg chg="mod topLvl">
          <ac:chgData name="Isabel Morales" userId="c99905c7-edab-4a10-9a1a-720def0e6170" providerId="ADAL" clId="{5DF550C1-2326-43F6-BDDB-501C9FB5AAA5}" dt="2022-11-15T10:56:26.565" v="2829" actId="164"/>
          <ac:spMkLst>
            <pc:docMk/>
            <pc:sldMk cId="3183981932" sldId="2056"/>
            <ac:spMk id="50" creationId="{E48D040E-7F41-5660-37C4-014F402BF21F}"/>
          </ac:spMkLst>
        </pc:spChg>
        <pc:spChg chg="add del mod">
          <ac:chgData name="Isabel Morales" userId="c99905c7-edab-4a10-9a1a-720def0e6170" providerId="ADAL" clId="{5DF550C1-2326-43F6-BDDB-501C9FB5AAA5}" dt="2022-11-15T10:57:32.486" v="2871"/>
          <ac:spMkLst>
            <pc:docMk/>
            <pc:sldMk cId="3183981932" sldId="2056"/>
            <ac:spMk id="52" creationId="{C6188A72-87AC-D763-1D29-069FEDD73909}"/>
          </ac:spMkLst>
        </pc:spChg>
        <pc:spChg chg="add mod">
          <ac:chgData name="Isabel Morales" userId="c99905c7-edab-4a10-9a1a-720def0e6170" providerId="ADAL" clId="{5DF550C1-2326-43F6-BDDB-501C9FB5AAA5}" dt="2022-11-15T10:58:59.021" v="2932" actId="20577"/>
          <ac:spMkLst>
            <pc:docMk/>
            <pc:sldMk cId="3183981932" sldId="2056"/>
            <ac:spMk id="53" creationId="{8D7BA7EB-D14E-54D2-81B2-B20E0D270A5D}"/>
          </ac:spMkLst>
        </pc:spChg>
        <pc:grpChg chg="add del mod">
          <ac:chgData name="Isabel Morales" userId="c99905c7-edab-4a10-9a1a-720def0e6170" providerId="ADAL" clId="{5DF550C1-2326-43F6-BDDB-501C9FB5AAA5}" dt="2022-11-15T10:54:20.165" v="2754"/>
          <ac:grpSpMkLst>
            <pc:docMk/>
            <pc:sldMk cId="3183981932" sldId="2056"/>
            <ac:grpSpMk id="27" creationId="{1C0D3964-2C16-D923-B58B-76901E369161}"/>
          </ac:grpSpMkLst>
        </pc:grpChg>
        <pc:grpChg chg="add del mod">
          <ac:chgData name="Isabel Morales" userId="c99905c7-edab-4a10-9a1a-720def0e6170" providerId="ADAL" clId="{5DF550C1-2326-43F6-BDDB-501C9FB5AAA5}" dt="2022-11-15T10:54:20.165" v="2754"/>
          <ac:grpSpMkLst>
            <pc:docMk/>
            <pc:sldMk cId="3183981932" sldId="2056"/>
            <ac:grpSpMk id="30" creationId="{09B38476-2CBF-2FE1-C9E3-4CA64EC4E590}"/>
          </ac:grpSpMkLst>
        </pc:grpChg>
        <pc:grpChg chg="add del mod">
          <ac:chgData name="Isabel Morales" userId="c99905c7-edab-4a10-9a1a-720def0e6170" providerId="ADAL" clId="{5DF550C1-2326-43F6-BDDB-501C9FB5AAA5}" dt="2022-11-15T10:54:20.165" v="2754"/>
          <ac:grpSpMkLst>
            <pc:docMk/>
            <pc:sldMk cId="3183981932" sldId="2056"/>
            <ac:grpSpMk id="33" creationId="{F268D429-8964-D0D3-74D2-AD14745280B0}"/>
          </ac:grpSpMkLst>
        </pc:grpChg>
        <pc:grpChg chg="add del mod">
          <ac:chgData name="Isabel Morales" userId="c99905c7-edab-4a10-9a1a-720def0e6170" providerId="ADAL" clId="{5DF550C1-2326-43F6-BDDB-501C9FB5AAA5}" dt="2022-11-15T10:54:20.165" v="2754"/>
          <ac:grpSpMkLst>
            <pc:docMk/>
            <pc:sldMk cId="3183981932" sldId="2056"/>
            <ac:grpSpMk id="36" creationId="{6A29DD55-E039-7958-74E1-51DEF5F7804F}"/>
          </ac:grpSpMkLst>
        </pc:grpChg>
        <pc:grpChg chg="add del mod">
          <ac:chgData name="Isabel Morales" userId="c99905c7-edab-4a10-9a1a-720def0e6170" providerId="ADAL" clId="{5DF550C1-2326-43F6-BDDB-501C9FB5AAA5}" dt="2022-11-15T10:54:26.802" v="2758" actId="478"/>
          <ac:grpSpMkLst>
            <pc:docMk/>
            <pc:sldMk cId="3183981932" sldId="2056"/>
            <ac:grpSpMk id="39" creationId="{919A976E-8189-53E2-0F03-C8FCFCB3A715}"/>
          </ac:grpSpMkLst>
        </pc:grpChg>
        <pc:grpChg chg="add del mod">
          <ac:chgData name="Isabel Morales" userId="c99905c7-edab-4a10-9a1a-720def0e6170" providerId="ADAL" clId="{5DF550C1-2326-43F6-BDDB-501C9FB5AAA5}" dt="2022-11-15T10:54:28.406" v="2759" actId="478"/>
          <ac:grpSpMkLst>
            <pc:docMk/>
            <pc:sldMk cId="3183981932" sldId="2056"/>
            <ac:grpSpMk id="42" creationId="{DDE0A797-5DF8-5D95-2A56-ADE5B8F699CD}"/>
          </ac:grpSpMkLst>
        </pc:grpChg>
        <pc:grpChg chg="add del mod">
          <ac:chgData name="Isabel Morales" userId="c99905c7-edab-4a10-9a1a-720def0e6170" providerId="ADAL" clId="{5DF550C1-2326-43F6-BDDB-501C9FB5AAA5}" dt="2022-11-15T10:54:24.498" v="2757" actId="478"/>
          <ac:grpSpMkLst>
            <pc:docMk/>
            <pc:sldMk cId="3183981932" sldId="2056"/>
            <ac:grpSpMk id="45" creationId="{D00F6568-A246-F3BF-0CCA-68E97D115A86}"/>
          </ac:grpSpMkLst>
        </pc:grpChg>
        <pc:grpChg chg="add del mod">
          <ac:chgData name="Isabel Morales" userId="c99905c7-edab-4a10-9a1a-720def0e6170" providerId="ADAL" clId="{5DF550C1-2326-43F6-BDDB-501C9FB5AAA5}" dt="2022-11-15T10:54:30.481" v="2760" actId="478"/>
          <ac:grpSpMkLst>
            <pc:docMk/>
            <pc:sldMk cId="3183981932" sldId="2056"/>
            <ac:grpSpMk id="48" creationId="{6B006327-E68B-88C6-26DF-6ADEF2FCC635}"/>
          </ac:grpSpMkLst>
        </pc:grpChg>
        <pc:grpChg chg="add mod">
          <ac:chgData name="Isabel Morales" userId="c99905c7-edab-4a10-9a1a-720def0e6170" providerId="ADAL" clId="{5DF550C1-2326-43F6-BDDB-501C9FB5AAA5}" dt="2022-11-15T10:56:42.057" v="2842" actId="1035"/>
          <ac:grpSpMkLst>
            <pc:docMk/>
            <pc:sldMk cId="3183981932" sldId="2056"/>
            <ac:grpSpMk id="51" creationId="{CB2995B8-2C01-13B3-3927-A1302DFCD885}"/>
          </ac:grpSpMkLst>
        </pc:grpChg>
        <pc:picChg chg="del mod">
          <ac:chgData name="Isabel Morales" userId="c99905c7-edab-4a10-9a1a-720def0e6170" providerId="ADAL" clId="{5DF550C1-2326-43F6-BDDB-501C9FB5AAA5}" dt="2022-11-15T10:53:07.904" v="2715" actId="21"/>
          <ac:picMkLst>
            <pc:docMk/>
            <pc:sldMk cId="3183981932" sldId="2056"/>
            <ac:picMk id="5" creationId="{571724DA-E95A-3BE7-0D4F-FBF32CAA2212}"/>
          </ac:picMkLst>
        </pc:picChg>
        <pc:picChg chg="add del mod">
          <ac:chgData name="Isabel Morales" userId="c99905c7-edab-4a10-9a1a-720def0e6170" providerId="ADAL" clId="{5DF550C1-2326-43F6-BDDB-501C9FB5AAA5}" dt="2022-11-15T10:53:08.685" v="2716" actId="478"/>
          <ac:picMkLst>
            <pc:docMk/>
            <pc:sldMk cId="3183981932" sldId="2056"/>
            <ac:picMk id="9" creationId="{21CDB5D1-8122-39B7-16DA-627123B6D1E4}"/>
          </ac:picMkLst>
        </pc:picChg>
        <pc:picChg chg="add mod">
          <ac:chgData name="Isabel Morales" userId="c99905c7-edab-4a10-9a1a-720def0e6170" providerId="ADAL" clId="{5DF550C1-2326-43F6-BDDB-501C9FB5AAA5}" dt="2022-11-15T10:56:42.057" v="2842" actId="1035"/>
          <ac:picMkLst>
            <pc:docMk/>
            <pc:sldMk cId="3183981932" sldId="2056"/>
            <ac:picMk id="22" creationId="{F0D26C62-D75E-3DAC-1277-065155694EA3}"/>
          </ac:picMkLst>
        </pc:picChg>
        <pc:picChg chg="add del">
          <ac:chgData name="Isabel Morales" userId="c99905c7-edab-4a10-9a1a-720def0e6170" providerId="ADAL" clId="{5DF550C1-2326-43F6-BDDB-501C9FB5AAA5}" dt="2022-11-15T10:58:06.735" v="2901" actId="22"/>
          <ac:picMkLst>
            <pc:docMk/>
            <pc:sldMk cId="3183981932" sldId="2056"/>
            <ac:picMk id="56" creationId="{347CC627-4098-8397-2527-C4F8E8028B60}"/>
          </ac:picMkLst>
        </pc:picChg>
        <pc:cxnChg chg="add mod">
          <ac:chgData name="Isabel Morales" userId="c99905c7-edab-4a10-9a1a-720def0e6170" providerId="ADAL" clId="{5DF550C1-2326-43F6-BDDB-501C9FB5AAA5}" dt="2022-11-15T10:57:56.049" v="2896" actId="14100"/>
          <ac:cxnSpMkLst>
            <pc:docMk/>
            <pc:sldMk cId="3183981932" sldId="2056"/>
            <ac:cxnSpMk id="18" creationId="{05CDF1BC-A839-35A4-0AC2-5E760BB48671}"/>
          </ac:cxnSpMkLst>
        </pc:cxnChg>
      </pc:sldChg>
      <pc:sldChg chg="addSp delSp modSp mod modAnim">
        <pc:chgData name="Isabel Morales" userId="c99905c7-edab-4a10-9a1a-720def0e6170" providerId="ADAL" clId="{5DF550C1-2326-43F6-BDDB-501C9FB5AAA5}" dt="2022-11-15T12:25:02.847" v="4498" actId="12"/>
        <pc:sldMkLst>
          <pc:docMk/>
          <pc:sldMk cId="3374474455" sldId="2064"/>
        </pc:sldMkLst>
        <pc:spChg chg="del mod">
          <ac:chgData name="Isabel Morales" userId="c99905c7-edab-4a10-9a1a-720def0e6170" providerId="ADAL" clId="{5DF550C1-2326-43F6-BDDB-501C9FB5AAA5}" dt="2022-11-15T10:10:58.957" v="2294"/>
          <ac:spMkLst>
            <pc:docMk/>
            <pc:sldMk cId="3374474455" sldId="2064"/>
            <ac:spMk id="3" creationId="{04D3E6CB-1F5F-2376-64C6-B5CACD40782E}"/>
          </ac:spMkLst>
        </pc:spChg>
        <pc:spChg chg="add mod">
          <ac:chgData name="Isabel Morales" userId="c99905c7-edab-4a10-9a1a-720def0e6170" providerId="ADAL" clId="{5DF550C1-2326-43F6-BDDB-501C9FB5AAA5}" dt="2022-11-15T12:25:02.847" v="4498" actId="12"/>
          <ac:spMkLst>
            <pc:docMk/>
            <pc:sldMk cId="3374474455" sldId="2064"/>
            <ac:spMk id="5" creationId="{44433F03-FB17-182B-9E57-2C1EA4062CE4}"/>
          </ac:spMkLst>
        </pc:spChg>
        <pc:spChg chg="add mod">
          <ac:chgData name="Isabel Morales" userId="c99905c7-edab-4a10-9a1a-720def0e6170" providerId="ADAL" clId="{5DF550C1-2326-43F6-BDDB-501C9FB5AAA5}" dt="2022-11-15T10:12:33.470" v="2359" actId="14100"/>
          <ac:spMkLst>
            <pc:docMk/>
            <pc:sldMk cId="3374474455" sldId="2064"/>
            <ac:spMk id="7" creationId="{894F5F88-BDA9-AF76-2418-3D98FE2BD214}"/>
          </ac:spMkLst>
        </pc:spChg>
        <pc:spChg chg="del mod">
          <ac:chgData name="Isabel Morales" userId="c99905c7-edab-4a10-9a1a-720def0e6170" providerId="ADAL" clId="{5DF550C1-2326-43F6-BDDB-501C9FB5AAA5}" dt="2022-11-15T10:12:47.379" v="2393" actId="478"/>
          <ac:spMkLst>
            <pc:docMk/>
            <pc:sldMk cId="3374474455" sldId="2064"/>
            <ac:spMk id="16" creationId="{4356FDE5-E731-BD49-AF91-9690DD07B80B}"/>
          </ac:spMkLst>
        </pc:spChg>
        <pc:spChg chg="del">
          <ac:chgData name="Isabel Morales" userId="c99905c7-edab-4a10-9a1a-720def0e6170" providerId="ADAL" clId="{5DF550C1-2326-43F6-BDDB-501C9FB5AAA5}" dt="2022-11-15T10:11:05.017" v="2297" actId="478"/>
          <ac:spMkLst>
            <pc:docMk/>
            <pc:sldMk cId="3374474455" sldId="2064"/>
            <ac:spMk id="17" creationId="{B0FF6913-4EA9-3140-A62A-1D0BBC586A6B}"/>
          </ac:spMkLst>
        </pc:spChg>
        <pc:spChg chg="del mod">
          <ac:chgData name="Isabel Morales" userId="c99905c7-edab-4a10-9a1a-720def0e6170" providerId="ADAL" clId="{5DF550C1-2326-43F6-BDDB-501C9FB5AAA5}" dt="2022-11-15T12:06:43.960" v="3706" actId="478"/>
          <ac:spMkLst>
            <pc:docMk/>
            <pc:sldMk cId="3374474455" sldId="2064"/>
            <ac:spMk id="18" creationId="{CBECF40F-FFAD-6B49-BF6C-09EDC7F0DD08}"/>
          </ac:spMkLst>
        </pc:spChg>
        <pc:graphicFrameChg chg="add mod modGraphic">
          <ac:chgData name="Isabel Morales" userId="c99905c7-edab-4a10-9a1a-720def0e6170" providerId="ADAL" clId="{5DF550C1-2326-43F6-BDDB-501C9FB5AAA5}" dt="2022-11-15T10:12:01.779" v="2354" actId="14100"/>
          <ac:graphicFrameMkLst>
            <pc:docMk/>
            <pc:sldMk cId="3374474455" sldId="2064"/>
            <ac:graphicFrameMk id="2" creationId="{CA7B2C6D-CB23-D161-B938-13075F9F7E5F}"/>
          </ac:graphicFrameMkLst>
        </pc:graphicFrameChg>
        <pc:graphicFrameChg chg="add del mod">
          <ac:chgData name="Isabel Morales" userId="c99905c7-edab-4a10-9a1a-720def0e6170" providerId="ADAL" clId="{5DF550C1-2326-43F6-BDDB-501C9FB5AAA5}" dt="2022-11-15T10:11:24.653" v="2300" actId="478"/>
          <ac:graphicFrameMkLst>
            <pc:docMk/>
            <pc:sldMk cId="3374474455" sldId="2064"/>
            <ac:graphicFrameMk id="4" creationId="{A95A1DF5-9A74-E45B-BC06-FEC4C10C683A}"/>
          </ac:graphicFrameMkLst>
        </pc:graphicFrameChg>
        <pc:graphicFrameChg chg="del mod modGraphic">
          <ac:chgData name="Isabel Morales" userId="c99905c7-edab-4a10-9a1a-720def0e6170" providerId="ADAL" clId="{5DF550C1-2326-43F6-BDDB-501C9FB5AAA5}" dt="2022-11-15T10:11:57.340" v="2353" actId="478"/>
          <ac:graphicFrameMkLst>
            <pc:docMk/>
            <pc:sldMk cId="3374474455" sldId="2064"/>
            <ac:graphicFrameMk id="12" creationId="{DD609031-2AA7-454B-A714-BD27167614BB}"/>
          </ac:graphicFrameMkLst>
        </pc:graphicFrameChg>
        <pc:cxnChg chg="add mod">
          <ac:chgData name="Isabel Morales" userId="c99905c7-edab-4a10-9a1a-720def0e6170" providerId="ADAL" clId="{5DF550C1-2326-43F6-BDDB-501C9FB5AAA5}" dt="2022-11-15T10:12:12.383" v="2355"/>
          <ac:cxnSpMkLst>
            <pc:docMk/>
            <pc:sldMk cId="3374474455" sldId="2064"/>
            <ac:cxnSpMk id="6" creationId="{C96E4C1C-B88D-10A0-FD23-39D4B1B54FCB}"/>
          </ac:cxnSpMkLst>
        </pc:cxnChg>
      </pc:sldChg>
      <pc:sldChg chg="addSp delSp modSp mod addAnim delAnim modAnim">
        <pc:chgData name="Isabel Morales" userId="c99905c7-edab-4a10-9a1a-720def0e6170" providerId="ADAL" clId="{5DF550C1-2326-43F6-BDDB-501C9FB5AAA5}" dt="2022-11-15T12:27:35.308" v="4524" actId="21"/>
        <pc:sldMkLst>
          <pc:docMk/>
          <pc:sldMk cId="1134439905" sldId="2065"/>
        </pc:sldMkLst>
        <pc:spChg chg="add del mod">
          <ac:chgData name="Isabel Morales" userId="c99905c7-edab-4a10-9a1a-720def0e6170" providerId="ADAL" clId="{5DF550C1-2326-43F6-BDDB-501C9FB5AAA5}" dt="2022-11-15T12:27:35.308" v="4524" actId="21"/>
          <ac:spMkLst>
            <pc:docMk/>
            <pc:sldMk cId="1134439905" sldId="2065"/>
            <ac:spMk id="3" creationId="{FFB5F3B2-D235-17BE-EFE3-6388459F9AE9}"/>
          </ac:spMkLst>
        </pc:spChg>
        <pc:spChg chg="add del mod">
          <ac:chgData name="Isabel Morales" userId="c99905c7-edab-4a10-9a1a-720def0e6170" providerId="ADAL" clId="{5DF550C1-2326-43F6-BDDB-501C9FB5AAA5}" dt="2022-11-15T12:27:35.308" v="4524" actId="21"/>
          <ac:spMkLst>
            <pc:docMk/>
            <pc:sldMk cId="1134439905" sldId="2065"/>
            <ac:spMk id="4" creationId="{31C4C36C-DD49-3597-3A70-FDC1CDF07FA2}"/>
          </ac:spMkLst>
        </pc:spChg>
        <pc:spChg chg="mod">
          <ac:chgData name="Isabel Morales" userId="c99905c7-edab-4a10-9a1a-720def0e6170" providerId="ADAL" clId="{5DF550C1-2326-43F6-BDDB-501C9FB5AAA5}" dt="2022-11-15T10:50:32.418" v="2627" actId="21"/>
          <ac:spMkLst>
            <pc:docMk/>
            <pc:sldMk cId="1134439905" sldId="2065"/>
            <ac:spMk id="10" creationId="{1747184B-181C-ABBB-50D3-342986683CF1}"/>
          </ac:spMkLst>
        </pc:spChg>
        <pc:spChg chg="del">
          <ac:chgData name="Isabel Morales" userId="c99905c7-edab-4a10-9a1a-720def0e6170" providerId="ADAL" clId="{5DF550C1-2326-43F6-BDDB-501C9FB5AAA5}" dt="2022-11-15T10:50:14.241" v="2598" actId="478"/>
          <ac:spMkLst>
            <pc:docMk/>
            <pc:sldMk cId="1134439905" sldId="2065"/>
            <ac:spMk id="12" creationId="{FAF6DBA8-8743-C249-942C-976C66C3EF76}"/>
          </ac:spMkLst>
        </pc:spChg>
        <pc:spChg chg="del mod">
          <ac:chgData name="Isabel Morales" userId="c99905c7-edab-4a10-9a1a-720def0e6170" providerId="ADAL" clId="{5DF550C1-2326-43F6-BDDB-501C9FB5AAA5}" dt="2022-11-15T10:50:50.776" v="2643" actId="478"/>
          <ac:spMkLst>
            <pc:docMk/>
            <pc:sldMk cId="1134439905" sldId="2065"/>
            <ac:spMk id="13" creationId="{E46B49B9-5857-1240-9913-80F26006AA27}"/>
          </ac:spMkLst>
        </pc:spChg>
        <pc:spChg chg="del mod">
          <ac:chgData name="Isabel Morales" userId="c99905c7-edab-4a10-9a1a-720def0e6170" providerId="ADAL" clId="{5DF550C1-2326-43F6-BDDB-501C9FB5AAA5}" dt="2022-11-15T10:50:50.776" v="2643" actId="478"/>
          <ac:spMkLst>
            <pc:docMk/>
            <pc:sldMk cId="1134439905" sldId="2065"/>
            <ac:spMk id="14" creationId="{CBB79B94-697B-A645-86DE-D6CCFF28D9A1}"/>
          </ac:spMkLst>
        </pc:spChg>
        <pc:graphicFrameChg chg="add del mod modGraphic">
          <ac:chgData name="Isabel Morales" userId="c99905c7-edab-4a10-9a1a-720def0e6170" providerId="ADAL" clId="{5DF550C1-2326-43F6-BDDB-501C9FB5AAA5}" dt="2022-11-15T12:27:35.308" v="4524" actId="21"/>
          <ac:graphicFrameMkLst>
            <pc:docMk/>
            <pc:sldMk cId="1134439905" sldId="2065"/>
            <ac:graphicFrameMk id="5" creationId="{92869459-0B38-3E96-2BEC-41AACBD53F2C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5T12:27:35.308" v="4524" actId="21"/>
          <ac:graphicFrameMkLst>
            <pc:docMk/>
            <pc:sldMk cId="1134439905" sldId="2065"/>
            <ac:graphicFrameMk id="6" creationId="{170AE2FF-FF8F-F4DD-37DC-810609980934}"/>
          </ac:graphicFrameMkLst>
        </pc:graphicFrameChg>
        <pc:graphicFrameChg chg="add del mod">
          <ac:chgData name="Isabel Morales" userId="c99905c7-edab-4a10-9a1a-720def0e6170" providerId="ADAL" clId="{5DF550C1-2326-43F6-BDDB-501C9FB5AAA5}" dt="2022-11-15T11:10:43.575" v="3381" actId="478"/>
          <ac:graphicFrameMkLst>
            <pc:docMk/>
            <pc:sldMk cId="1134439905" sldId="2065"/>
            <ac:graphicFrameMk id="16" creationId="{78DEA736-F3E8-BB49-B43F-2E0A7A9F8AEA}"/>
          </ac:graphicFrameMkLst>
        </pc:graphicFrameChg>
        <pc:graphicFrameChg chg="add del mod">
          <ac:chgData name="Isabel Morales" userId="c99905c7-edab-4a10-9a1a-720def0e6170" providerId="ADAL" clId="{5DF550C1-2326-43F6-BDDB-501C9FB5AAA5}" dt="2022-11-15T11:10:43.575" v="3381" actId="478"/>
          <ac:graphicFrameMkLst>
            <pc:docMk/>
            <pc:sldMk cId="1134439905" sldId="2065"/>
            <ac:graphicFrameMk id="20" creationId="{ADD432D4-2D59-454F-BEBF-5000C23F0C78}"/>
          </ac:graphicFrameMkLst>
        </pc:graphicFrameChg>
        <pc:cxnChg chg="add del mod">
          <ac:chgData name="Isabel Morales" userId="c99905c7-edab-4a10-9a1a-720def0e6170" providerId="ADAL" clId="{5DF550C1-2326-43F6-BDDB-501C9FB5AAA5}" dt="2022-11-15T12:27:35.308" v="4524" actId="21"/>
          <ac:cxnSpMkLst>
            <pc:docMk/>
            <pc:sldMk cId="1134439905" sldId="2065"/>
            <ac:cxnSpMk id="2" creationId="{9657D363-A5DA-82FF-4E3F-FB732D7ED92A}"/>
          </ac:cxnSpMkLst>
        </pc:cxnChg>
      </pc:sldChg>
      <pc:sldChg chg="addSp delSp modSp mod modAnim">
        <pc:chgData name="Isabel Morales" userId="c99905c7-edab-4a10-9a1a-720def0e6170" providerId="ADAL" clId="{5DF550C1-2326-43F6-BDDB-501C9FB5AAA5}" dt="2022-11-15T12:29:20.596" v="4633" actId="20577"/>
        <pc:sldMkLst>
          <pc:docMk/>
          <pc:sldMk cId="3429690969" sldId="2066"/>
        </pc:sldMkLst>
        <pc:spChg chg="add mod">
          <ac:chgData name="Isabel Morales" userId="c99905c7-edab-4a10-9a1a-720def0e6170" providerId="ADAL" clId="{5DF550C1-2326-43F6-BDDB-501C9FB5AAA5}" dt="2022-11-15T12:28:33.001" v="4575"/>
          <ac:spMkLst>
            <pc:docMk/>
            <pc:sldMk cId="3429690969" sldId="2066"/>
            <ac:spMk id="3" creationId="{7837A528-2944-15DB-7FD3-8DC71E21477E}"/>
          </ac:spMkLst>
        </pc:spChg>
        <pc:spChg chg="add mod">
          <ac:chgData name="Isabel Morales" userId="c99905c7-edab-4a10-9a1a-720def0e6170" providerId="ADAL" clId="{5DF550C1-2326-43F6-BDDB-501C9FB5AAA5}" dt="2022-11-15T12:29:20.596" v="4633" actId="20577"/>
          <ac:spMkLst>
            <pc:docMk/>
            <pc:sldMk cId="3429690969" sldId="2066"/>
            <ac:spMk id="4" creationId="{29C658BE-1331-074E-6758-295DF3EBF762}"/>
          </ac:spMkLst>
        </pc:spChg>
        <pc:spChg chg="del">
          <ac:chgData name="Isabel Morales" userId="c99905c7-edab-4a10-9a1a-720def0e6170" providerId="ADAL" clId="{5DF550C1-2326-43F6-BDDB-501C9FB5AAA5}" dt="2022-11-15T12:27:44.801" v="4526" actId="478"/>
          <ac:spMkLst>
            <pc:docMk/>
            <pc:sldMk cId="3429690969" sldId="2066"/>
            <ac:spMk id="17" creationId="{B5E27D31-1E05-3244-859A-D59A150EF5A4}"/>
          </ac:spMkLst>
        </pc:spChg>
        <pc:spChg chg="del">
          <ac:chgData name="Isabel Morales" userId="c99905c7-edab-4a10-9a1a-720def0e6170" providerId="ADAL" clId="{5DF550C1-2326-43F6-BDDB-501C9FB5AAA5}" dt="2022-11-15T12:27:44.801" v="4526" actId="478"/>
          <ac:spMkLst>
            <pc:docMk/>
            <pc:sldMk cId="3429690969" sldId="2066"/>
            <ac:spMk id="18" creationId="{1FFFF234-EAF6-F34F-AE46-AA182799BFF9}"/>
          </ac:spMkLst>
        </pc:spChg>
        <pc:spChg chg="del">
          <ac:chgData name="Isabel Morales" userId="c99905c7-edab-4a10-9a1a-720def0e6170" providerId="ADAL" clId="{5DF550C1-2326-43F6-BDDB-501C9FB5AAA5}" dt="2022-11-15T12:27:44.801" v="4526" actId="478"/>
          <ac:spMkLst>
            <pc:docMk/>
            <pc:sldMk cId="3429690969" sldId="2066"/>
            <ac:spMk id="19" creationId="{E863CD24-6982-4E4C-B96F-82A4CAF22095}"/>
          </ac:spMkLst>
        </pc:spChg>
        <pc:spChg chg="del">
          <ac:chgData name="Isabel Morales" userId="c99905c7-edab-4a10-9a1a-720def0e6170" providerId="ADAL" clId="{5DF550C1-2326-43F6-BDDB-501C9FB5AAA5}" dt="2022-11-15T12:27:44.801" v="4526" actId="478"/>
          <ac:spMkLst>
            <pc:docMk/>
            <pc:sldMk cId="3429690969" sldId="2066"/>
            <ac:spMk id="20" creationId="{34B906E8-18FB-6146-917D-0618F9AAFAEF}"/>
          </ac:spMkLst>
        </pc:spChg>
        <pc:graphicFrameChg chg="add mod modGraphic">
          <ac:chgData name="Isabel Morales" userId="c99905c7-edab-4a10-9a1a-720def0e6170" providerId="ADAL" clId="{5DF550C1-2326-43F6-BDDB-501C9FB5AAA5}" dt="2022-11-15T12:28:00.717" v="4544" actId="6549"/>
          <ac:graphicFrameMkLst>
            <pc:docMk/>
            <pc:sldMk cId="3429690969" sldId="2066"/>
            <ac:graphicFrameMk id="5" creationId="{73427184-9345-718D-441F-A08A1385476A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12:28:14.580" v="4557" actId="6549"/>
          <ac:graphicFrameMkLst>
            <pc:docMk/>
            <pc:sldMk cId="3429690969" sldId="2066"/>
            <ac:graphicFrameMk id="6" creationId="{B5862D32-231F-6850-7F94-184B206B4962}"/>
          </ac:graphicFrameMkLst>
        </pc:graphicFrameChg>
        <pc:graphicFrameChg chg="del">
          <ac:chgData name="Isabel Morales" userId="c99905c7-edab-4a10-9a1a-720def0e6170" providerId="ADAL" clId="{5DF550C1-2326-43F6-BDDB-501C9FB5AAA5}" dt="2022-11-15T12:27:44.801" v="4526" actId="478"/>
          <ac:graphicFrameMkLst>
            <pc:docMk/>
            <pc:sldMk cId="3429690969" sldId="2066"/>
            <ac:graphicFrameMk id="8" creationId="{9DC4C906-6270-5847-B5D9-60BBD55EE585}"/>
          </ac:graphicFrameMkLst>
        </pc:graphicFrameChg>
        <pc:graphicFrameChg chg="del">
          <ac:chgData name="Isabel Morales" userId="c99905c7-edab-4a10-9a1a-720def0e6170" providerId="ADAL" clId="{5DF550C1-2326-43F6-BDDB-501C9FB5AAA5}" dt="2022-11-15T12:27:44.801" v="4526" actId="478"/>
          <ac:graphicFrameMkLst>
            <pc:docMk/>
            <pc:sldMk cId="3429690969" sldId="2066"/>
            <ac:graphicFrameMk id="9" creationId="{9FA1DCA3-F2F0-164E-B068-FF51AEE68511}"/>
          </ac:graphicFrameMkLst>
        </pc:graphicFrameChg>
        <pc:cxnChg chg="add mod">
          <ac:chgData name="Isabel Morales" userId="c99905c7-edab-4a10-9a1a-720def0e6170" providerId="ADAL" clId="{5DF550C1-2326-43F6-BDDB-501C9FB5AAA5}" dt="2022-11-15T12:27:45.268" v="4527"/>
          <ac:cxnSpMkLst>
            <pc:docMk/>
            <pc:sldMk cId="3429690969" sldId="2066"/>
            <ac:cxnSpMk id="2" creationId="{369A9EEE-49A6-96B6-9B04-14479F412242}"/>
          </ac:cxnSpMkLst>
        </pc:cxnChg>
      </pc:sldChg>
      <pc:sldChg chg="addSp delSp modSp mod modAnim">
        <pc:chgData name="Isabel Morales" userId="c99905c7-edab-4a10-9a1a-720def0e6170" providerId="ADAL" clId="{5DF550C1-2326-43F6-BDDB-501C9FB5AAA5}" dt="2022-11-15T12:39:43.093" v="4913" actId="478"/>
        <pc:sldMkLst>
          <pc:docMk/>
          <pc:sldMk cId="3501311081" sldId="2070"/>
        </pc:sldMkLst>
        <pc:spChg chg="add mod">
          <ac:chgData name="Isabel Morales" userId="c99905c7-edab-4a10-9a1a-720def0e6170" providerId="ADAL" clId="{5DF550C1-2326-43F6-BDDB-501C9FB5AAA5}" dt="2022-11-15T12:39:25.233" v="4906"/>
          <ac:spMkLst>
            <pc:docMk/>
            <pc:sldMk cId="3501311081" sldId="2070"/>
            <ac:spMk id="4" creationId="{4AA52D19-E48B-2626-EFF4-AEB4A3973FDD}"/>
          </ac:spMkLst>
        </pc:spChg>
        <pc:spChg chg="add mod">
          <ac:chgData name="Isabel Morales" userId="c99905c7-edab-4a10-9a1a-720def0e6170" providerId="ADAL" clId="{5DF550C1-2326-43F6-BDDB-501C9FB5AAA5}" dt="2022-11-15T12:39:16.983" v="4902" actId="1035"/>
          <ac:spMkLst>
            <pc:docMk/>
            <pc:sldMk cId="3501311081" sldId="2070"/>
            <ac:spMk id="6" creationId="{3633E32C-D066-0152-73AC-405BD337A006}"/>
          </ac:spMkLst>
        </pc:spChg>
        <pc:spChg chg="mod">
          <ac:chgData name="Isabel Morales" userId="c99905c7-edab-4a10-9a1a-720def0e6170" providerId="ADAL" clId="{5DF550C1-2326-43F6-BDDB-501C9FB5AAA5}" dt="2022-11-15T12:39:40.986" v="4912" actId="20577"/>
          <ac:spMkLst>
            <pc:docMk/>
            <pc:sldMk cId="3501311081" sldId="2070"/>
            <ac:spMk id="7" creationId="{EECC878C-DC2C-4A1E-9A41-28467565A613}"/>
          </ac:spMkLst>
        </pc:spChg>
        <pc:spChg chg="del">
          <ac:chgData name="Isabel Morales" userId="c99905c7-edab-4a10-9a1a-720def0e6170" providerId="ADAL" clId="{5DF550C1-2326-43F6-BDDB-501C9FB5AAA5}" dt="2022-11-15T12:39:05.238" v="4879" actId="478"/>
          <ac:spMkLst>
            <pc:docMk/>
            <pc:sldMk cId="3501311081" sldId="2070"/>
            <ac:spMk id="12" creationId="{EA4CB421-4755-954D-93A9-4E0122CCC114}"/>
          </ac:spMkLst>
        </pc:spChg>
        <pc:spChg chg="del mod">
          <ac:chgData name="Isabel Morales" userId="c99905c7-edab-4a10-9a1a-720def0e6170" providerId="ADAL" clId="{5DF550C1-2326-43F6-BDDB-501C9FB5AAA5}" dt="2022-11-15T12:39:43.093" v="4913" actId="478"/>
          <ac:spMkLst>
            <pc:docMk/>
            <pc:sldMk cId="3501311081" sldId="2070"/>
            <ac:spMk id="14" creationId="{7F242492-8B30-164C-A5BA-AA5BD3BB66EA}"/>
          </ac:spMkLst>
        </pc:spChg>
        <pc:spChg chg="del">
          <ac:chgData name="Isabel Morales" userId="c99905c7-edab-4a10-9a1a-720def0e6170" providerId="ADAL" clId="{5DF550C1-2326-43F6-BDDB-501C9FB5AAA5}" dt="2022-11-15T12:38:57.291" v="4875" actId="478"/>
          <ac:spMkLst>
            <pc:docMk/>
            <pc:sldMk cId="3501311081" sldId="2070"/>
            <ac:spMk id="15" creationId="{F1ED7F1C-98E0-2842-A5C5-1937E55EE994}"/>
          </ac:spMkLst>
        </pc:spChg>
        <pc:spChg chg="del mod">
          <ac:chgData name="Isabel Morales" userId="c99905c7-edab-4a10-9a1a-720def0e6170" providerId="ADAL" clId="{5DF550C1-2326-43F6-BDDB-501C9FB5AAA5}" dt="2022-11-15T12:39:36.859" v="4910"/>
          <ac:spMkLst>
            <pc:docMk/>
            <pc:sldMk cId="3501311081" sldId="2070"/>
            <ac:spMk id="18" creationId="{80B80F04-0614-5C44-A375-BAF9BD43B57F}"/>
          </ac:spMkLst>
        </pc:spChg>
        <pc:graphicFrameChg chg="add del mod">
          <ac:chgData name="Isabel Morales" userId="c99905c7-edab-4a10-9a1a-720def0e6170" providerId="ADAL" clId="{5DF550C1-2326-43F6-BDDB-501C9FB5AAA5}" dt="2022-11-15T12:38:07.644" v="4834" actId="478"/>
          <ac:graphicFrameMkLst>
            <pc:docMk/>
            <pc:sldMk cId="3501311081" sldId="2070"/>
            <ac:graphicFrameMk id="2" creationId="{E2C91823-61D9-0C5C-D8D3-4339E5572568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12:38:27.784" v="4870" actId="20577"/>
          <ac:graphicFrameMkLst>
            <pc:docMk/>
            <pc:sldMk cId="3501311081" sldId="2070"/>
            <ac:graphicFrameMk id="3" creationId="{C9370600-D796-5F88-0706-08CF2F322BD0}"/>
          </ac:graphicFrameMkLst>
        </pc:graphicFrameChg>
        <pc:graphicFrameChg chg="del mod modGraphic">
          <ac:chgData name="Isabel Morales" userId="c99905c7-edab-4a10-9a1a-720def0e6170" providerId="ADAL" clId="{5DF550C1-2326-43F6-BDDB-501C9FB5AAA5}" dt="2022-11-15T12:38:30.465" v="4871" actId="478"/>
          <ac:graphicFrameMkLst>
            <pc:docMk/>
            <pc:sldMk cId="3501311081" sldId="2070"/>
            <ac:graphicFrameMk id="10" creationId="{A6E587CD-36C0-4635-82BA-00239AF23D52}"/>
          </ac:graphicFrameMkLst>
        </pc:graphicFrameChg>
        <pc:cxnChg chg="add mod">
          <ac:chgData name="Isabel Morales" userId="c99905c7-edab-4a10-9a1a-720def0e6170" providerId="ADAL" clId="{5DF550C1-2326-43F6-BDDB-501C9FB5AAA5}" dt="2022-11-15T12:39:05.791" v="4880"/>
          <ac:cxnSpMkLst>
            <pc:docMk/>
            <pc:sldMk cId="3501311081" sldId="2070"/>
            <ac:cxnSpMk id="5" creationId="{BA4C667F-337A-145F-FF24-5101A5916D3F}"/>
          </ac:cxnSpMkLst>
        </pc:cxnChg>
      </pc:sldChg>
      <pc:sldChg chg="addSp delSp modSp mod modAnim">
        <pc:chgData name="Isabel Morales" userId="c99905c7-edab-4a10-9a1a-720def0e6170" providerId="ADAL" clId="{5DF550C1-2326-43F6-BDDB-501C9FB5AAA5}" dt="2022-11-16T08:11:46.868" v="5346" actId="1076"/>
        <pc:sldMkLst>
          <pc:docMk/>
          <pc:sldMk cId="724364485" sldId="2071"/>
        </pc:sldMkLst>
        <pc:spChg chg="del mod">
          <ac:chgData name="Isabel Morales" userId="c99905c7-edab-4a10-9a1a-720def0e6170" providerId="ADAL" clId="{5DF550C1-2326-43F6-BDDB-501C9FB5AAA5}" dt="2022-11-15T12:08:02.738" v="3718" actId="478"/>
          <ac:spMkLst>
            <pc:docMk/>
            <pc:sldMk cId="724364485" sldId="2071"/>
            <ac:spMk id="3" creationId="{F7CD3A71-F039-1DF5-1594-AFF133302746}"/>
          </ac:spMkLst>
        </pc:spChg>
        <pc:spChg chg="del mod">
          <ac:chgData name="Isabel Morales" userId="c99905c7-edab-4a10-9a1a-720def0e6170" providerId="ADAL" clId="{5DF550C1-2326-43F6-BDDB-501C9FB5AAA5}" dt="2022-11-15T12:07:22.231" v="3709" actId="478"/>
          <ac:spMkLst>
            <pc:docMk/>
            <pc:sldMk cId="724364485" sldId="2071"/>
            <ac:spMk id="4" creationId="{08DDE95B-4374-9E57-D8F9-45B33BE78F5A}"/>
          </ac:spMkLst>
        </pc:spChg>
        <pc:spChg chg="add mod">
          <ac:chgData name="Isabel Morales" userId="c99905c7-edab-4a10-9a1a-720def0e6170" providerId="ADAL" clId="{5DF550C1-2326-43F6-BDDB-501C9FB5AAA5}" dt="2022-11-15T12:07:25.196" v="3711" actId="1076"/>
          <ac:spMkLst>
            <pc:docMk/>
            <pc:sldMk cId="724364485" sldId="2071"/>
            <ac:spMk id="6" creationId="{B216D351-7C2E-2AFC-0F9A-E2CABA8EABD4}"/>
          </ac:spMkLst>
        </pc:spChg>
        <pc:spChg chg="add mod">
          <ac:chgData name="Isabel Morales" userId="c99905c7-edab-4a10-9a1a-720def0e6170" providerId="ADAL" clId="{5DF550C1-2326-43F6-BDDB-501C9FB5AAA5}" dt="2022-11-15T12:15:30.525" v="3964" actId="1036"/>
          <ac:spMkLst>
            <pc:docMk/>
            <pc:sldMk cId="724364485" sldId="2071"/>
            <ac:spMk id="9" creationId="{21AD5D51-CA04-7839-8333-7978D88BFD8F}"/>
          </ac:spMkLst>
        </pc:spChg>
        <pc:spChg chg="add del mod">
          <ac:chgData name="Isabel Morales" userId="c99905c7-edab-4a10-9a1a-720def0e6170" providerId="ADAL" clId="{5DF550C1-2326-43F6-BDDB-501C9FB5AAA5}" dt="2022-11-15T12:10:20.192" v="3788" actId="478"/>
          <ac:spMkLst>
            <pc:docMk/>
            <pc:sldMk cId="724364485" sldId="2071"/>
            <ac:spMk id="10" creationId="{170A8802-FC83-76A0-0D5E-5ED9E4BC8044}"/>
          </ac:spMkLst>
        </pc:spChg>
        <pc:spChg chg="add del mod">
          <ac:chgData name="Isabel Morales" userId="c99905c7-edab-4a10-9a1a-720def0e6170" providerId="ADAL" clId="{5DF550C1-2326-43F6-BDDB-501C9FB5AAA5}" dt="2022-11-15T12:13:22.727" v="3872" actId="21"/>
          <ac:spMkLst>
            <pc:docMk/>
            <pc:sldMk cId="724364485" sldId="2071"/>
            <ac:spMk id="11" creationId="{FFB7D3C3-9381-4B7A-32BC-3552274EC456}"/>
          </ac:spMkLst>
        </pc:spChg>
        <pc:spChg chg="del mod">
          <ac:chgData name="Isabel Morales" userId="c99905c7-edab-4a10-9a1a-720def0e6170" providerId="ADAL" clId="{5DF550C1-2326-43F6-BDDB-501C9FB5AAA5}" dt="2022-11-15T12:12:38.966" v="3857" actId="478"/>
          <ac:spMkLst>
            <pc:docMk/>
            <pc:sldMk cId="724364485" sldId="2071"/>
            <ac:spMk id="12" creationId="{BE3E4396-0735-234A-A7F6-A8F920C303D9}"/>
          </ac:spMkLst>
        </pc:spChg>
        <pc:spChg chg="del mod">
          <ac:chgData name="Isabel Morales" userId="c99905c7-edab-4a10-9a1a-720def0e6170" providerId="ADAL" clId="{5DF550C1-2326-43F6-BDDB-501C9FB5AAA5}" dt="2022-11-15T12:13:12.325" v="3871" actId="478"/>
          <ac:spMkLst>
            <pc:docMk/>
            <pc:sldMk cId="724364485" sldId="2071"/>
            <ac:spMk id="13" creationId="{76E409A5-53A1-D442-BFA3-EB7EF296A1A4}"/>
          </ac:spMkLst>
        </pc:spChg>
        <pc:spChg chg="del">
          <ac:chgData name="Isabel Morales" userId="c99905c7-edab-4a10-9a1a-720def0e6170" providerId="ADAL" clId="{5DF550C1-2326-43F6-BDDB-501C9FB5AAA5}" dt="2022-11-15T12:08:50.858" v="3731" actId="478"/>
          <ac:spMkLst>
            <pc:docMk/>
            <pc:sldMk cId="724364485" sldId="2071"/>
            <ac:spMk id="15" creationId="{34BF07F9-DFD2-9E49-B26C-72A03A31A3A7}"/>
          </ac:spMkLst>
        </pc:spChg>
        <pc:spChg chg="del">
          <ac:chgData name="Isabel Morales" userId="c99905c7-edab-4a10-9a1a-720def0e6170" providerId="ADAL" clId="{5DF550C1-2326-43F6-BDDB-501C9FB5AAA5}" dt="2022-11-15T12:08:50.858" v="3731" actId="478"/>
          <ac:spMkLst>
            <pc:docMk/>
            <pc:sldMk cId="724364485" sldId="2071"/>
            <ac:spMk id="16" creationId="{268A7257-0F29-684D-93AB-6CA074C2D07A}"/>
          </ac:spMkLst>
        </pc:spChg>
        <pc:spChg chg="del mod">
          <ac:chgData name="Isabel Morales" userId="c99905c7-edab-4a10-9a1a-720def0e6170" providerId="ADAL" clId="{5DF550C1-2326-43F6-BDDB-501C9FB5AAA5}" dt="2022-11-15T12:12:38.968" v="3859"/>
          <ac:spMkLst>
            <pc:docMk/>
            <pc:sldMk cId="724364485" sldId="2071"/>
            <ac:spMk id="17" creationId="{6CD032DB-9C77-0249-92DA-5235343B7D99}"/>
          </ac:spMkLst>
        </pc:spChg>
        <pc:spChg chg="del mod">
          <ac:chgData name="Isabel Morales" userId="c99905c7-edab-4a10-9a1a-720def0e6170" providerId="ADAL" clId="{5DF550C1-2326-43F6-BDDB-501C9FB5AAA5}" dt="2022-11-15T12:10:14.595" v="3787" actId="478"/>
          <ac:spMkLst>
            <pc:docMk/>
            <pc:sldMk cId="724364485" sldId="2071"/>
            <ac:spMk id="19" creationId="{ACA86E68-FE7E-2841-9696-578380A6D450}"/>
          </ac:spMkLst>
        </pc:spChg>
        <pc:spChg chg="del">
          <ac:chgData name="Isabel Morales" userId="c99905c7-edab-4a10-9a1a-720def0e6170" providerId="ADAL" clId="{5DF550C1-2326-43F6-BDDB-501C9FB5AAA5}" dt="2022-11-15T12:09:03.887" v="3736" actId="478"/>
          <ac:spMkLst>
            <pc:docMk/>
            <pc:sldMk cId="724364485" sldId="2071"/>
            <ac:spMk id="21" creationId="{E2507DD1-A85B-BA4A-A485-3D8F9F6B44AF}"/>
          </ac:spMkLst>
        </pc:spChg>
        <pc:spChg chg="add mod">
          <ac:chgData name="Isabel Morales" userId="c99905c7-edab-4a10-9a1a-720def0e6170" providerId="ADAL" clId="{5DF550C1-2326-43F6-BDDB-501C9FB5AAA5}" dt="2022-11-15T12:16:07.071" v="4050" actId="1076"/>
          <ac:spMkLst>
            <pc:docMk/>
            <pc:sldMk cId="724364485" sldId="2071"/>
            <ac:spMk id="22" creationId="{DE7DE2D4-FE05-6475-608C-EF0762716BBC}"/>
          </ac:spMkLst>
        </pc:spChg>
        <pc:spChg chg="del">
          <ac:chgData name="Isabel Morales" userId="c99905c7-edab-4a10-9a1a-720def0e6170" providerId="ADAL" clId="{5DF550C1-2326-43F6-BDDB-501C9FB5AAA5}" dt="2022-11-15T12:08:50.858" v="3731" actId="478"/>
          <ac:spMkLst>
            <pc:docMk/>
            <pc:sldMk cId="724364485" sldId="2071"/>
            <ac:spMk id="23" creationId="{60FF0C08-54CD-0B45-8D1C-D330426D6BB3}"/>
          </ac:spMkLst>
        </pc:spChg>
        <pc:spChg chg="del mod">
          <ac:chgData name="Isabel Morales" userId="c99905c7-edab-4a10-9a1a-720def0e6170" providerId="ADAL" clId="{5DF550C1-2326-43F6-BDDB-501C9FB5AAA5}" dt="2022-11-15T12:13:12.325" v="3871" actId="478"/>
          <ac:spMkLst>
            <pc:docMk/>
            <pc:sldMk cId="724364485" sldId="2071"/>
            <ac:spMk id="24" creationId="{57C0C159-01A1-C840-B4F1-9682AF7676A0}"/>
          </ac:spMkLst>
        </pc:spChg>
        <pc:spChg chg="add mod">
          <ac:chgData name="Isabel Morales" userId="c99905c7-edab-4a10-9a1a-720def0e6170" providerId="ADAL" clId="{5DF550C1-2326-43F6-BDDB-501C9FB5AAA5}" dt="2022-11-15T12:16:07.071" v="4050" actId="1076"/>
          <ac:spMkLst>
            <pc:docMk/>
            <pc:sldMk cId="724364485" sldId="2071"/>
            <ac:spMk id="25" creationId="{1EA5A952-E2D8-56BA-739F-AE43691FD9A2}"/>
          </ac:spMkLst>
        </pc:spChg>
        <pc:spChg chg="add del mod">
          <ac:chgData name="Isabel Morales" userId="c99905c7-edab-4a10-9a1a-720def0e6170" providerId="ADAL" clId="{5DF550C1-2326-43F6-BDDB-501C9FB5AAA5}" dt="2022-11-15T12:12:55.714" v="3864" actId="478"/>
          <ac:spMkLst>
            <pc:docMk/>
            <pc:sldMk cId="724364485" sldId="2071"/>
            <ac:spMk id="27" creationId="{D9DF4E1E-8C81-8D5D-C204-949E4C948F73}"/>
          </ac:spMkLst>
        </pc:spChg>
        <pc:spChg chg="add del mod">
          <ac:chgData name="Isabel Morales" userId="c99905c7-edab-4a10-9a1a-720def0e6170" providerId="ADAL" clId="{5DF550C1-2326-43F6-BDDB-501C9FB5AAA5}" dt="2022-11-15T12:12:54.108" v="3863" actId="21"/>
          <ac:spMkLst>
            <pc:docMk/>
            <pc:sldMk cId="724364485" sldId="2071"/>
            <ac:spMk id="30" creationId="{36CB61CB-4559-F446-7213-6B3385600999}"/>
          </ac:spMkLst>
        </pc:spChg>
        <pc:spChg chg="add mod">
          <ac:chgData name="Isabel Morales" userId="c99905c7-edab-4a10-9a1a-720def0e6170" providerId="ADAL" clId="{5DF550C1-2326-43F6-BDDB-501C9FB5AAA5}" dt="2022-11-15T12:16:29.003" v="4054" actId="1076"/>
          <ac:spMkLst>
            <pc:docMk/>
            <pc:sldMk cId="724364485" sldId="2071"/>
            <ac:spMk id="31" creationId="{14401093-C5D6-76AE-C7A4-953BF4AF0B3C}"/>
          </ac:spMkLst>
        </pc:spChg>
        <pc:spChg chg="add del mod">
          <ac:chgData name="Isabel Morales" userId="c99905c7-edab-4a10-9a1a-720def0e6170" providerId="ADAL" clId="{5DF550C1-2326-43F6-BDDB-501C9FB5AAA5}" dt="2022-11-15T12:15:49.130" v="4046" actId="21"/>
          <ac:spMkLst>
            <pc:docMk/>
            <pc:sldMk cId="724364485" sldId="2071"/>
            <ac:spMk id="32" creationId="{588FFFA2-80E1-C810-850E-B7CABEC99347}"/>
          </ac:spMkLst>
        </pc:spChg>
        <pc:spChg chg="add mod ord">
          <ac:chgData name="Isabel Morales" userId="c99905c7-edab-4a10-9a1a-720def0e6170" providerId="ADAL" clId="{5DF550C1-2326-43F6-BDDB-501C9FB5AAA5}" dt="2022-11-16T08:11:46.868" v="5346" actId="1076"/>
          <ac:spMkLst>
            <pc:docMk/>
            <pc:sldMk cId="724364485" sldId="2071"/>
            <ac:spMk id="35" creationId="{5021977B-A10F-48FC-9E69-61F39681EC5F}"/>
          </ac:spMkLst>
        </pc:spChg>
        <pc:spChg chg="add mod">
          <ac:chgData name="Isabel Morales" userId="c99905c7-edab-4a10-9a1a-720def0e6170" providerId="ADAL" clId="{5DF550C1-2326-43F6-BDDB-501C9FB5AAA5}" dt="2022-11-15T12:15:44.861" v="4045" actId="14100"/>
          <ac:spMkLst>
            <pc:docMk/>
            <pc:sldMk cId="724364485" sldId="2071"/>
            <ac:spMk id="36" creationId="{FA8D37C3-16CB-12F0-E9E2-58076D74CFAD}"/>
          </ac:spMkLst>
        </pc:spChg>
        <pc:spChg chg="add mod">
          <ac:chgData name="Isabel Morales" userId="c99905c7-edab-4a10-9a1a-720def0e6170" providerId="ADAL" clId="{5DF550C1-2326-43F6-BDDB-501C9FB5AAA5}" dt="2022-11-15T12:16:02.790" v="4049" actId="1076"/>
          <ac:spMkLst>
            <pc:docMk/>
            <pc:sldMk cId="724364485" sldId="2071"/>
            <ac:spMk id="37" creationId="{153263D5-E4CA-F500-9542-55D3878D48E0}"/>
          </ac:spMkLst>
        </pc:spChg>
        <pc:graphicFrameChg chg="add del mod">
          <ac:chgData name="Isabel Morales" userId="c99905c7-edab-4a10-9a1a-720def0e6170" providerId="ADAL" clId="{5DF550C1-2326-43F6-BDDB-501C9FB5AAA5}" dt="2022-11-15T12:11:14.649" v="3805" actId="478"/>
          <ac:graphicFrameMkLst>
            <pc:docMk/>
            <pc:sldMk cId="724364485" sldId="2071"/>
            <ac:graphicFrameMk id="7" creationId="{C8BF09AB-A048-1231-2FBF-56A37DB3D6CB}"/>
          </ac:graphicFrameMkLst>
        </pc:graphicFrameChg>
        <pc:graphicFrameChg chg="add mod modGraphic">
          <ac:chgData name="Isabel Morales" userId="c99905c7-edab-4a10-9a1a-720def0e6170" providerId="ADAL" clId="{5DF550C1-2326-43F6-BDDB-501C9FB5AAA5}" dt="2022-11-15T12:15:56.929" v="4047" actId="1076"/>
          <ac:graphicFrameMkLst>
            <pc:docMk/>
            <pc:sldMk cId="724364485" sldId="2071"/>
            <ac:graphicFrameMk id="8" creationId="{E4EF4CB8-278C-A249-B3DB-C025F3F61488}"/>
          </ac:graphicFrameMkLst>
        </pc:graphicFrameChg>
        <pc:picChg chg="del mod">
          <ac:chgData name="Isabel Morales" userId="c99905c7-edab-4a10-9a1a-720def0e6170" providerId="ADAL" clId="{5DF550C1-2326-43F6-BDDB-501C9FB5AAA5}" dt="2022-11-15T12:09:33.617" v="3745" actId="21"/>
          <ac:picMkLst>
            <pc:docMk/>
            <pc:sldMk cId="724364485" sldId="2071"/>
            <ac:picMk id="5" creationId="{98CCFE80-D7D7-C8DE-1775-619CE67682D9}"/>
          </ac:picMkLst>
        </pc:picChg>
        <pc:picChg chg="add del mod">
          <ac:chgData name="Isabel Morales" userId="c99905c7-edab-4a10-9a1a-720def0e6170" providerId="ADAL" clId="{5DF550C1-2326-43F6-BDDB-501C9FB5AAA5}" dt="2022-11-15T12:09:34.586" v="3746" actId="478"/>
          <ac:picMkLst>
            <pc:docMk/>
            <pc:sldMk cId="724364485" sldId="2071"/>
            <ac:picMk id="14" creationId="{22590DA3-751A-D55E-9EF8-4C1F8A24B2A6}"/>
          </ac:picMkLst>
        </pc:picChg>
        <pc:picChg chg="add del mod">
          <ac:chgData name="Isabel Morales" userId="c99905c7-edab-4a10-9a1a-720def0e6170" providerId="ADAL" clId="{5DF550C1-2326-43F6-BDDB-501C9FB5AAA5}" dt="2022-11-15T12:13:22.727" v="3872" actId="21"/>
          <ac:picMkLst>
            <pc:docMk/>
            <pc:sldMk cId="724364485" sldId="2071"/>
            <ac:picMk id="20" creationId="{D4605EF6-384C-C3CE-0A72-B3DBAE2FF5F6}"/>
          </ac:picMkLst>
        </pc:picChg>
        <pc:picChg chg="add del mod">
          <ac:chgData name="Isabel Morales" userId="c99905c7-edab-4a10-9a1a-720def0e6170" providerId="ADAL" clId="{5DF550C1-2326-43F6-BDDB-501C9FB5AAA5}" dt="2022-11-15T12:15:49.130" v="4046" actId="21"/>
          <ac:picMkLst>
            <pc:docMk/>
            <pc:sldMk cId="724364485" sldId="2071"/>
            <ac:picMk id="33" creationId="{5F9DDC59-717D-C8C9-F746-FE996EEB10AB}"/>
          </ac:picMkLst>
        </pc:picChg>
        <pc:picChg chg="add mod">
          <ac:chgData name="Isabel Morales" userId="c99905c7-edab-4a10-9a1a-720def0e6170" providerId="ADAL" clId="{5DF550C1-2326-43F6-BDDB-501C9FB5AAA5}" dt="2022-11-15T12:16:02.790" v="4049" actId="1076"/>
          <ac:picMkLst>
            <pc:docMk/>
            <pc:sldMk cId="724364485" sldId="2071"/>
            <ac:picMk id="38" creationId="{03AC502D-60D2-2DB4-0966-3288EEC2FDBB}"/>
          </ac:picMkLst>
        </pc:picChg>
        <pc:cxnChg chg="add mod">
          <ac:chgData name="Isabel Morales" userId="c99905c7-edab-4a10-9a1a-720def0e6170" providerId="ADAL" clId="{5DF550C1-2326-43F6-BDDB-501C9FB5AAA5}" dt="2022-11-15T12:16:19.193" v="4052" actId="14100"/>
          <ac:cxnSpMkLst>
            <pc:docMk/>
            <pc:sldMk cId="724364485" sldId="2071"/>
            <ac:cxnSpMk id="26" creationId="{39D103FF-8B78-5E1A-D0EA-6E6BB6364D77}"/>
          </ac:cxnSpMkLst>
        </pc:cxnChg>
      </pc:sldChg>
      <pc:sldChg chg="delSp modSp mod">
        <pc:chgData name="Isabel Morales" userId="c99905c7-edab-4a10-9a1a-720def0e6170" providerId="ADAL" clId="{5DF550C1-2326-43F6-BDDB-501C9FB5AAA5}" dt="2022-11-15T12:26:21.093" v="4516" actId="12"/>
        <pc:sldMkLst>
          <pc:docMk/>
          <pc:sldMk cId="2198159673" sldId="2072"/>
        </pc:sldMkLst>
        <pc:spChg chg="mod">
          <ac:chgData name="Isabel Morales" userId="c99905c7-edab-4a10-9a1a-720def0e6170" providerId="ADAL" clId="{5DF550C1-2326-43F6-BDDB-501C9FB5AAA5}" dt="2022-11-15T12:26:21.093" v="4516" actId="12"/>
          <ac:spMkLst>
            <pc:docMk/>
            <pc:sldMk cId="2198159673" sldId="2072"/>
            <ac:spMk id="20" creationId="{DA999937-9B34-C345-838E-0075CF02269A}"/>
          </ac:spMkLst>
        </pc:spChg>
        <pc:grpChg chg="del">
          <ac:chgData name="Isabel Morales" userId="c99905c7-edab-4a10-9a1a-720def0e6170" providerId="ADAL" clId="{5DF550C1-2326-43F6-BDDB-501C9FB5AAA5}" dt="2022-11-15T08:33:05.048" v="0" actId="478"/>
          <ac:grpSpMkLst>
            <pc:docMk/>
            <pc:sldMk cId="2198159673" sldId="2072"/>
            <ac:grpSpMk id="15" creationId="{415170C4-B54B-4439-EEC6-C022598D288B}"/>
          </ac:grpSpMkLst>
        </pc:grpChg>
        <pc:graphicFrameChg chg="mod">
          <ac:chgData name="Isabel Morales" userId="c99905c7-edab-4a10-9a1a-720def0e6170" providerId="ADAL" clId="{5DF550C1-2326-43F6-BDDB-501C9FB5AAA5}" dt="2022-11-15T09:28:38.543" v="1788" actId="1038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">
          <ac:chgData name="Isabel Morales" userId="c99905c7-edab-4a10-9a1a-720def0e6170" providerId="ADAL" clId="{5DF550C1-2326-43F6-BDDB-501C9FB5AAA5}" dt="2022-11-15T09:28:38.543" v="1788" actId="1038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ord">
        <pc:chgData name="Isabel Morales" userId="c99905c7-edab-4a10-9a1a-720def0e6170" providerId="ADAL" clId="{5DF550C1-2326-43F6-BDDB-501C9FB5AAA5}" dt="2022-11-15T09:36:11.339" v="2001"/>
        <pc:sldMkLst>
          <pc:docMk/>
          <pc:sldMk cId="2555188957" sldId="2077"/>
        </pc:sldMkLst>
      </pc:sldChg>
      <pc:sldChg chg="addSp delSp modSp add del modAnim">
        <pc:chgData name="Isabel Morales" userId="c99905c7-edab-4a10-9a1a-720def0e6170" providerId="ADAL" clId="{5DF550C1-2326-43F6-BDDB-501C9FB5AAA5}" dt="2022-11-15T08:56:25.546" v="455" actId="47"/>
        <pc:sldMkLst>
          <pc:docMk/>
          <pc:sldMk cId="3363670068" sldId="2088"/>
        </pc:sldMkLst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6" creationId="{5B6DA857-C615-66DD-92ED-736A3DAA6F7B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7" creationId="{CFA940FB-894A-25AB-6A34-980D5AE8598C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10" creationId="{84795FC1-EB21-CE86-2D22-3710A428A8DF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12" creationId="{CF5A68A0-01AB-5FA2-D323-34DDBF25C5E9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13" creationId="{CEC1D00D-F93C-A4C5-6FC3-42622695EB26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15" creationId="{00CE1787-E805-4748-8D1B-98DA7AB4E923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17" creationId="{A0BA0ACD-703A-2ABF-9565-073BCAD210F4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18" creationId="{0A8AE7D3-3105-FB74-0AA7-34080135D202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0" creationId="{BABC5E30-09A2-44A6-E0E6-F10EBE8B8FEB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1" creationId="{E25AC4B9-80FE-2034-4A28-FBD2D6942A3B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2" creationId="{F5736231-48C4-AA96-41D7-6797BDAE88BD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3" creationId="{138DAF40-CEDB-9DF7-07E3-C4F5A1A84215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5" creationId="{04FE985E-4FE6-CA5B-D2B8-090BB2B8F330}"/>
          </ac:spMkLst>
        </pc:spChg>
        <pc:spChg chg="add del mod">
          <ac:chgData name="Isabel Morales" userId="c99905c7-edab-4a10-9a1a-720def0e6170" providerId="ADAL" clId="{5DF550C1-2326-43F6-BDDB-501C9FB5AAA5}" dt="2022-11-15T08:50:56.602" v="11" actId="571"/>
          <ac:spMkLst>
            <pc:docMk/>
            <pc:sldMk cId="3363670068" sldId="2088"/>
            <ac:spMk id="27" creationId="{7BF6715E-D241-5CDD-4324-C04653860602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36" creationId="{702B44D1-BE4C-3491-6242-6F69E0348C17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38" creationId="{95DE04EA-ED45-8D91-9AC8-288589FC3A01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0" creationId="{27C89271-0593-BC4A-3555-2419227C8089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1" creationId="{35742669-669C-DDE2-BA9C-391B6B5EF60C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2" creationId="{55FAF306-EECC-3D32-B1A8-FA80A7A19C07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3" creationId="{F8265734-B816-82FC-9E3C-B6B95D64CBEC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4" creationId="{16D5955A-1DEE-7AAA-3EA9-23297D1CD5E9}"/>
          </ac:spMkLst>
        </pc:spChg>
        <pc:spChg chg="add del">
          <ac:chgData name="Isabel Morales" userId="c99905c7-edab-4a10-9a1a-720def0e6170" providerId="ADAL" clId="{5DF550C1-2326-43F6-BDDB-501C9FB5AAA5}" dt="2022-11-15T08:51:05.187" v="17" actId="21"/>
          <ac:spMkLst>
            <pc:docMk/>
            <pc:sldMk cId="3363670068" sldId="2088"/>
            <ac:spMk id="45" creationId="{E78FC237-AE03-F958-05EB-A49B0353AC6E}"/>
          </ac:spMkLst>
        </pc:spChg>
        <pc:picChg chg="add del">
          <ac:chgData name="Isabel Morales" userId="c99905c7-edab-4a10-9a1a-720def0e6170" providerId="ADAL" clId="{5DF550C1-2326-43F6-BDDB-501C9FB5AAA5}" dt="2022-11-15T08:51:05.187" v="17" actId="21"/>
          <ac:picMkLst>
            <pc:docMk/>
            <pc:sldMk cId="3363670068" sldId="2088"/>
            <ac:picMk id="2" creationId="{D7632766-8360-D994-BEE2-69F4DC5364E9}"/>
          </ac:picMkLst>
        </pc:picChg>
        <pc:picChg chg="add del mod">
          <ac:chgData name="Isabel Morales" userId="c99905c7-edab-4a10-9a1a-720def0e6170" providerId="ADAL" clId="{5DF550C1-2326-43F6-BDDB-501C9FB5AAA5}" dt="2022-11-15T08:50:56.602" v="11" actId="571"/>
          <ac:picMkLst>
            <pc:docMk/>
            <pc:sldMk cId="3363670068" sldId="2088"/>
            <ac:picMk id="9" creationId="{531481D5-2E69-5A49-B3A9-EA646B2B371E}"/>
          </ac:picMkLst>
        </pc:picChg>
        <pc:cxnChg chg="add del">
          <ac:chgData name="Isabel Morales" userId="c99905c7-edab-4a10-9a1a-720def0e6170" providerId="ADAL" clId="{5DF550C1-2326-43F6-BDDB-501C9FB5AAA5}" dt="2022-11-15T08:51:05.187" v="17" actId="21"/>
          <ac:cxnSpMkLst>
            <pc:docMk/>
            <pc:sldMk cId="3363670068" sldId="2088"/>
            <ac:cxnSpMk id="11" creationId="{6F319721-073C-3A0E-DA6C-E5FBABCE4D36}"/>
          </ac:cxnSpMkLst>
        </pc:cxnChg>
      </pc:sldChg>
      <pc:sldChg chg="addSp delSp del mod">
        <pc:chgData name="Isabel Morales" userId="c99905c7-edab-4a10-9a1a-720def0e6170" providerId="ADAL" clId="{5DF550C1-2326-43F6-BDDB-501C9FB5AAA5}" dt="2022-11-15T12:51:11.840" v="4927" actId="47"/>
        <pc:sldMkLst>
          <pc:docMk/>
          <pc:sldMk cId="3579736267" sldId="2113"/>
        </pc:sldMkLst>
        <pc:picChg chg="add del">
          <ac:chgData name="Isabel Morales" userId="c99905c7-edab-4a10-9a1a-720def0e6170" providerId="ADAL" clId="{5DF550C1-2326-43F6-BDDB-501C9FB5AAA5}" dt="2022-11-15T12:51:10.653" v="4926" actId="21"/>
          <ac:picMkLst>
            <pc:docMk/>
            <pc:sldMk cId="3579736267" sldId="2113"/>
            <ac:picMk id="5" creationId="{1C8A051B-AABC-134F-F0E5-79A0E49BD4F7}"/>
          </ac:picMkLst>
        </pc:picChg>
      </pc:sldChg>
      <pc:sldChg chg="addSp modSp mod">
        <pc:chgData name="Isabel Morales" userId="c99905c7-edab-4a10-9a1a-720def0e6170" providerId="ADAL" clId="{5DF550C1-2326-43F6-BDDB-501C9FB5AAA5}" dt="2022-11-16T07:48:50.786" v="5258" actId="1076"/>
        <pc:sldMkLst>
          <pc:docMk/>
          <pc:sldMk cId="3225062270" sldId="2115"/>
        </pc:sldMkLst>
        <pc:spChg chg="add mod">
          <ac:chgData name="Isabel Morales" userId="c99905c7-edab-4a10-9a1a-720def0e6170" providerId="ADAL" clId="{5DF550C1-2326-43F6-BDDB-501C9FB5AAA5}" dt="2022-11-16T07:48:50.786" v="5258" actId="1076"/>
          <ac:spMkLst>
            <pc:docMk/>
            <pc:sldMk cId="3225062270" sldId="2115"/>
            <ac:spMk id="2" creationId="{9B077E3A-6D9A-1A53-F718-0EF271D3E9DE}"/>
          </ac:spMkLst>
        </pc:spChg>
        <pc:spChg chg="mod">
          <ac:chgData name="Isabel Morales" userId="c99905c7-edab-4a10-9a1a-720def0e6170" providerId="ADAL" clId="{5DF550C1-2326-43F6-BDDB-501C9FB5AAA5}" dt="2022-11-15T12:26:37.753" v="4517" actId="12"/>
          <ac:spMkLst>
            <pc:docMk/>
            <pc:sldMk cId="3225062270" sldId="2115"/>
            <ac:spMk id="21" creationId="{63FF4BE9-61B5-1BC8-01FD-FDED89E7957F}"/>
          </ac:spMkLst>
        </pc:spChg>
      </pc:sldChg>
      <pc:sldChg chg="addSp delSp modSp add mod addAnim delAnim modAnim">
        <pc:chgData name="Isabel Morales" userId="c99905c7-edab-4a10-9a1a-720def0e6170" providerId="ADAL" clId="{5DF550C1-2326-43F6-BDDB-501C9FB5AAA5}" dt="2022-11-15T13:34:51.645" v="5247" actId="1036"/>
        <pc:sldMkLst>
          <pc:docMk/>
          <pc:sldMk cId="1151864694" sldId="2116"/>
        </pc:sldMkLst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3" creationId="{E3EE0C35-75F6-AF24-E38E-81E5C11F141B}"/>
          </ac:spMkLst>
        </pc:spChg>
        <pc:spChg chg="add del">
          <ac:chgData name="Isabel Morales" userId="c99905c7-edab-4a10-9a1a-720def0e6170" providerId="ADAL" clId="{5DF550C1-2326-43F6-BDDB-501C9FB5AAA5}" dt="2022-11-15T11:01:26.905" v="2955" actId="21"/>
          <ac:spMkLst>
            <pc:docMk/>
            <pc:sldMk cId="1151864694" sldId="2116"/>
            <ac:spMk id="6" creationId="{7DA3BD4C-5BE4-BF0B-19C6-330EEDEB7DAD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7" creationId="{94C7DF7B-08C7-6D38-1000-F4357BC9DC68}"/>
          </ac:spMkLst>
        </pc:spChg>
        <pc:spChg chg="add del mod">
          <ac:chgData name="Isabel Morales" userId="c99905c7-edab-4a10-9a1a-720def0e6170" providerId="ADAL" clId="{5DF550C1-2326-43F6-BDDB-501C9FB5AAA5}" dt="2022-11-15T09:02:18.864" v="757" actId="478"/>
          <ac:spMkLst>
            <pc:docMk/>
            <pc:sldMk cId="1151864694" sldId="2116"/>
            <ac:spMk id="9" creationId="{E953721D-AFD6-1D98-3900-09159BBDF713}"/>
          </ac:spMkLst>
        </pc:spChg>
        <pc:spChg chg="del">
          <ac:chgData name="Isabel Morales" userId="c99905c7-edab-4a10-9a1a-720def0e6170" providerId="ADAL" clId="{5DF550C1-2326-43F6-BDDB-501C9FB5AAA5}" dt="2022-11-15T08:50:27.845" v="7" actId="478"/>
          <ac:spMkLst>
            <pc:docMk/>
            <pc:sldMk cId="1151864694" sldId="2116"/>
            <ac:spMk id="11" creationId="{DA11CB26-61D8-9B44-8370-21D0F5CDE07A}"/>
          </ac:spMkLst>
        </pc:spChg>
        <pc:spChg chg="add del mod">
          <ac:chgData name="Isabel Morales" userId="c99905c7-edab-4a10-9a1a-720def0e6170" providerId="ADAL" clId="{5DF550C1-2326-43F6-BDDB-501C9FB5AAA5}" dt="2022-11-15T11:01:26.905" v="2955" actId="21"/>
          <ac:spMkLst>
            <pc:docMk/>
            <pc:sldMk cId="1151864694" sldId="2116"/>
            <ac:spMk id="12" creationId="{1178EFA1-6E46-1E85-1FFD-6EC1BF9C4134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13" creationId="{0581E32A-013F-83DE-48F2-ABD037793FFE}"/>
          </ac:spMkLst>
        </pc:spChg>
        <pc:spChg chg="del">
          <ac:chgData name="Isabel Morales" userId="c99905c7-edab-4a10-9a1a-720def0e6170" providerId="ADAL" clId="{5DF550C1-2326-43F6-BDDB-501C9FB5AAA5}" dt="2022-11-15T08:50:26.792" v="6" actId="478"/>
          <ac:spMkLst>
            <pc:docMk/>
            <pc:sldMk cId="1151864694" sldId="2116"/>
            <ac:spMk id="14" creationId="{85939087-D4F2-194B-93F6-D54695FB9246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15" creationId="{4C63BCFD-35CA-0F4B-B3E7-C73A84B73FD4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16" creationId="{FBF201FC-2AEE-BA44-9887-FEF0A1D8469F}"/>
          </ac:spMkLst>
        </pc:spChg>
        <pc:spChg chg="add del mod">
          <ac:chgData name="Isabel Morales" userId="c99905c7-edab-4a10-9a1a-720def0e6170" providerId="ADAL" clId="{5DF550C1-2326-43F6-BDDB-501C9FB5AAA5}" dt="2022-11-15T11:01:26.905" v="2955" actId="21"/>
          <ac:spMkLst>
            <pc:docMk/>
            <pc:sldMk cId="1151864694" sldId="2116"/>
            <ac:spMk id="17" creationId="{3826105C-41CF-013F-85AE-B10A4134326C}"/>
          </ac:spMkLst>
        </pc:spChg>
        <pc:spChg chg="add del mod">
          <ac:chgData name="Isabel Morales" userId="c99905c7-edab-4a10-9a1a-720def0e6170" providerId="ADAL" clId="{5DF550C1-2326-43F6-BDDB-501C9FB5AAA5}" dt="2022-11-15T11:01:26.905" v="2955" actId="21"/>
          <ac:spMkLst>
            <pc:docMk/>
            <pc:sldMk cId="1151864694" sldId="2116"/>
            <ac:spMk id="18" creationId="{04E1E03A-FE47-5AA4-D465-F3064A12918F}"/>
          </ac:spMkLst>
        </pc:spChg>
        <pc:spChg chg="add del mod">
          <ac:chgData name="Isabel Morales" userId="c99905c7-edab-4a10-9a1a-720def0e6170" providerId="ADAL" clId="{5DF550C1-2326-43F6-BDDB-501C9FB5AAA5}" dt="2022-11-15T09:14:48.263" v="1128" actId="14100"/>
          <ac:spMkLst>
            <pc:docMk/>
            <pc:sldMk cId="1151864694" sldId="2116"/>
            <ac:spMk id="19" creationId="{0AE7CDFE-2D51-D94A-7787-814CAAD11C15}"/>
          </ac:spMkLst>
        </pc:spChg>
        <pc:spChg chg="add del mod">
          <ac:chgData name="Isabel Morales" userId="c99905c7-edab-4a10-9a1a-720def0e6170" providerId="ADAL" clId="{5DF550C1-2326-43F6-BDDB-501C9FB5AAA5}" dt="2022-11-15T09:14:51.111" v="1129" actId="14100"/>
          <ac:spMkLst>
            <pc:docMk/>
            <pc:sldMk cId="1151864694" sldId="2116"/>
            <ac:spMk id="21" creationId="{67A4922C-9EAF-DEED-B27F-65BD5F077AF9}"/>
          </ac:spMkLst>
        </pc:spChg>
        <pc:spChg chg="add del mod">
          <ac:chgData name="Isabel Morales" userId="c99905c7-edab-4a10-9a1a-720def0e6170" providerId="ADAL" clId="{5DF550C1-2326-43F6-BDDB-501C9FB5AAA5}" dt="2022-11-15T09:04:07.109" v="836" actId="164"/>
          <ac:spMkLst>
            <pc:docMk/>
            <pc:sldMk cId="1151864694" sldId="2116"/>
            <ac:spMk id="22" creationId="{7C348448-99A9-A66C-0ABB-D773D429D54A}"/>
          </ac:spMkLst>
        </pc:spChg>
        <pc:spChg chg="add del mod">
          <ac:chgData name="Isabel Morales" userId="c99905c7-edab-4a10-9a1a-720def0e6170" providerId="ADAL" clId="{5DF550C1-2326-43F6-BDDB-501C9FB5AAA5}" dt="2022-11-15T09:04:01.999" v="835" actId="164"/>
          <ac:spMkLst>
            <pc:docMk/>
            <pc:sldMk cId="1151864694" sldId="2116"/>
            <ac:spMk id="23" creationId="{9704D8E9-11CA-D369-08E9-459F897FE7B1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24" creationId="{1F2BD284-DD33-C862-7FBA-C561DE12A0EA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25" creationId="{FE93F3E5-461F-7195-9AE8-74D6FEF4DC3B}"/>
          </ac:spMkLst>
        </pc:spChg>
        <pc:spChg chg="add del mod">
          <ac:chgData name="Isabel Morales" userId="c99905c7-edab-4a10-9a1a-720def0e6170" providerId="ADAL" clId="{5DF550C1-2326-43F6-BDDB-501C9FB5AAA5}" dt="2022-11-15T09:03:59.130" v="834" actId="164"/>
          <ac:spMkLst>
            <pc:docMk/>
            <pc:sldMk cId="1151864694" sldId="2116"/>
            <ac:spMk id="26" creationId="{492C2A3A-2B79-0C10-E9C2-74F94CDD320A}"/>
          </ac:spMkLst>
        </pc:spChg>
        <pc:spChg chg="del">
          <ac:chgData name="Isabel Morales" userId="c99905c7-edab-4a10-9a1a-720def0e6170" providerId="ADAL" clId="{5DF550C1-2326-43F6-BDDB-501C9FB5AAA5}" dt="2022-11-15T08:50:20.158" v="5" actId="478"/>
          <ac:spMkLst>
            <pc:docMk/>
            <pc:sldMk cId="1151864694" sldId="2116"/>
            <ac:spMk id="27" creationId="{AF2A0809-D072-A949-8484-E97CC32FCE34}"/>
          </ac:spMkLst>
        </pc:spChg>
        <pc:spChg chg="add del mod">
          <ac:chgData name="Isabel Morales" userId="c99905c7-edab-4a10-9a1a-720def0e6170" providerId="ADAL" clId="{5DF550C1-2326-43F6-BDDB-501C9FB5AAA5}" dt="2022-11-15T09:03:55.174" v="833" actId="164"/>
          <ac:spMkLst>
            <pc:docMk/>
            <pc:sldMk cId="1151864694" sldId="2116"/>
            <ac:spMk id="28" creationId="{050E919F-C0A9-78B2-E97E-EE55D9F2FB12}"/>
          </ac:spMkLst>
        </pc:spChg>
        <pc:spChg chg="add del mod">
          <ac:chgData name="Isabel Morales" userId="c99905c7-edab-4a10-9a1a-720def0e6170" providerId="ADAL" clId="{5DF550C1-2326-43F6-BDDB-501C9FB5AAA5}" dt="2022-11-15T09:14:53.409" v="1130" actId="14100"/>
          <ac:spMkLst>
            <pc:docMk/>
            <pc:sldMk cId="1151864694" sldId="2116"/>
            <ac:spMk id="29" creationId="{898243E3-6B5B-BF31-11D1-1D96D34C060D}"/>
          </ac:spMkLst>
        </pc:spChg>
        <pc:spChg chg="add del mod">
          <ac:chgData name="Isabel Morales" userId="c99905c7-edab-4a10-9a1a-720def0e6170" providerId="ADAL" clId="{5DF550C1-2326-43F6-BDDB-501C9FB5AAA5}" dt="2022-11-15T09:14:35.720" v="1114" actId="14100"/>
          <ac:spMkLst>
            <pc:docMk/>
            <pc:sldMk cId="1151864694" sldId="2116"/>
            <ac:spMk id="30" creationId="{7D220751-EDF8-AA10-BE67-663B59B43876}"/>
          </ac:spMkLst>
        </pc:spChg>
        <pc:spChg chg="add del mod">
          <ac:chgData name="Isabel Morales" userId="c99905c7-edab-4a10-9a1a-720def0e6170" providerId="ADAL" clId="{5DF550C1-2326-43F6-BDDB-501C9FB5AAA5}" dt="2022-11-15T08:53:47.201" v="338" actId="478"/>
          <ac:spMkLst>
            <pc:docMk/>
            <pc:sldMk cId="1151864694" sldId="2116"/>
            <ac:spMk id="32" creationId="{38710182-57AE-1309-1FB8-CD55876795C9}"/>
          </ac:spMkLst>
        </pc:spChg>
        <pc:spChg chg="add del mod">
          <ac:chgData name="Isabel Morales" userId="c99905c7-edab-4a10-9a1a-720def0e6170" providerId="ADAL" clId="{5DF550C1-2326-43F6-BDDB-501C9FB5AAA5}" dt="2022-11-15T11:01:26.905" v="2955" actId="21"/>
          <ac:spMkLst>
            <pc:docMk/>
            <pc:sldMk cId="1151864694" sldId="2116"/>
            <ac:spMk id="33" creationId="{46CD7602-4E1C-6541-0A30-F76659937503}"/>
          </ac:spMkLst>
        </pc:spChg>
        <pc:spChg chg="add del mod">
          <ac:chgData name="Isabel Morales" userId="c99905c7-edab-4a10-9a1a-720def0e6170" providerId="ADAL" clId="{5DF550C1-2326-43F6-BDDB-501C9FB5AAA5}" dt="2022-11-15T08:59:44.865" v="603" actId="478"/>
          <ac:spMkLst>
            <pc:docMk/>
            <pc:sldMk cId="1151864694" sldId="2116"/>
            <ac:spMk id="39" creationId="{450040CC-1879-3719-261A-09F9AE8EABDD}"/>
          </ac:spMkLst>
        </pc:spChg>
        <pc:spChg chg="add del mod">
          <ac:chgData name="Isabel Morales" userId="c99905c7-edab-4a10-9a1a-720def0e6170" providerId="ADAL" clId="{5DF550C1-2326-43F6-BDDB-501C9FB5AAA5}" dt="2022-11-15T09:00:45.835" v="623"/>
          <ac:spMkLst>
            <pc:docMk/>
            <pc:sldMk cId="1151864694" sldId="2116"/>
            <ac:spMk id="41" creationId="{8C52D196-B871-00E7-C356-54F90E7CC451}"/>
          </ac:spMkLst>
        </pc:spChg>
        <pc:spChg chg="add del mod">
          <ac:chgData name="Isabel Morales" userId="c99905c7-edab-4a10-9a1a-720def0e6170" providerId="ADAL" clId="{5DF550C1-2326-43F6-BDDB-501C9FB5AAA5}" dt="2022-11-15T09:00:50.400" v="626" actId="478"/>
          <ac:spMkLst>
            <pc:docMk/>
            <pc:sldMk cId="1151864694" sldId="2116"/>
            <ac:spMk id="42" creationId="{C3EF794D-2229-BEE9-25F0-B125D13FCFEF}"/>
          </ac:spMkLst>
        </pc:spChg>
        <pc:spChg chg="add del mod">
          <ac:chgData name="Isabel Morales" userId="c99905c7-edab-4a10-9a1a-720def0e6170" providerId="ADAL" clId="{5DF550C1-2326-43F6-BDDB-501C9FB5AAA5}" dt="2022-11-15T09:01:38.250" v="654" actId="21"/>
          <ac:spMkLst>
            <pc:docMk/>
            <pc:sldMk cId="1151864694" sldId="2116"/>
            <ac:spMk id="43" creationId="{88BD1650-1C25-60C0-6F7F-0FE747B1A364}"/>
          </ac:spMkLst>
        </pc:spChg>
        <pc:spChg chg="add del mod">
          <ac:chgData name="Isabel Morales" userId="c99905c7-edab-4a10-9a1a-720def0e6170" providerId="ADAL" clId="{5DF550C1-2326-43F6-BDDB-501C9FB5AAA5}" dt="2022-11-15T12:26:05.843" v="4515" actId="1035"/>
          <ac:spMkLst>
            <pc:docMk/>
            <pc:sldMk cId="1151864694" sldId="2116"/>
            <ac:spMk id="44" creationId="{B8F46E2C-AF3E-C1FC-7FBB-D99016254AD8}"/>
          </ac:spMkLst>
        </pc:spChg>
        <pc:spChg chg="add del mod">
          <ac:chgData name="Isabel Morales" userId="c99905c7-edab-4a10-9a1a-720def0e6170" providerId="ADAL" clId="{5DF550C1-2326-43F6-BDDB-501C9FB5AAA5}" dt="2022-11-15T13:34:51.645" v="5247" actId="1036"/>
          <ac:spMkLst>
            <pc:docMk/>
            <pc:sldMk cId="1151864694" sldId="2116"/>
            <ac:spMk id="45" creationId="{43FDF9C8-9534-D62D-936F-9631A05BF5DE}"/>
          </ac:spMkLst>
        </pc:spChg>
        <pc:grpChg chg="add del mod">
          <ac:chgData name="Isabel Morales" userId="c99905c7-edab-4a10-9a1a-720def0e6170" providerId="ADAL" clId="{5DF550C1-2326-43F6-BDDB-501C9FB5AAA5}" dt="2022-11-15T11:01:26.905" v="2955" actId="21"/>
          <ac:grpSpMkLst>
            <pc:docMk/>
            <pc:sldMk cId="1151864694" sldId="2116"/>
            <ac:grpSpMk id="46" creationId="{493FE802-6F4E-F928-031E-540B584AAC9B}"/>
          </ac:grpSpMkLst>
        </pc:grpChg>
        <pc:grpChg chg="add del mod">
          <ac:chgData name="Isabel Morales" userId="c99905c7-edab-4a10-9a1a-720def0e6170" providerId="ADAL" clId="{5DF550C1-2326-43F6-BDDB-501C9FB5AAA5}" dt="2022-11-15T11:01:26.905" v="2955" actId="21"/>
          <ac:grpSpMkLst>
            <pc:docMk/>
            <pc:sldMk cId="1151864694" sldId="2116"/>
            <ac:grpSpMk id="47" creationId="{32861468-3AAD-79AB-7508-6CC07B074986}"/>
          </ac:grpSpMkLst>
        </pc:grpChg>
        <pc:grpChg chg="add del mod">
          <ac:chgData name="Isabel Morales" userId="c99905c7-edab-4a10-9a1a-720def0e6170" providerId="ADAL" clId="{5DF550C1-2326-43F6-BDDB-501C9FB5AAA5}" dt="2022-11-15T11:01:26.905" v="2955" actId="21"/>
          <ac:grpSpMkLst>
            <pc:docMk/>
            <pc:sldMk cId="1151864694" sldId="2116"/>
            <ac:grpSpMk id="48" creationId="{841C306D-6108-0EC3-3AEB-65190E51908A}"/>
          </ac:grpSpMkLst>
        </pc:grpChg>
        <pc:grpChg chg="add del mod">
          <ac:chgData name="Isabel Morales" userId="c99905c7-edab-4a10-9a1a-720def0e6170" providerId="ADAL" clId="{5DF550C1-2326-43F6-BDDB-501C9FB5AAA5}" dt="2022-11-15T11:01:26.905" v="2955" actId="21"/>
          <ac:grpSpMkLst>
            <pc:docMk/>
            <pc:sldMk cId="1151864694" sldId="2116"/>
            <ac:grpSpMk id="49" creationId="{7B10BA75-C5F0-5DED-12A0-71D8BB0C5C65}"/>
          </ac:grpSpMkLst>
        </pc:grpChg>
        <pc:picChg chg="del">
          <ac:chgData name="Isabel Morales" userId="c99905c7-edab-4a10-9a1a-720def0e6170" providerId="ADAL" clId="{5DF550C1-2326-43F6-BDDB-501C9FB5AAA5}" dt="2022-11-15T08:50:20.158" v="5" actId="478"/>
          <ac:picMkLst>
            <pc:docMk/>
            <pc:sldMk cId="1151864694" sldId="2116"/>
            <ac:picMk id="5" creationId="{37E9E5E5-B155-408D-1223-740410C39EC4}"/>
          </ac:picMkLst>
        </pc:picChg>
        <pc:picChg chg="add del mod">
          <ac:chgData name="Isabel Morales" userId="c99905c7-edab-4a10-9a1a-720def0e6170" providerId="ADAL" clId="{5DF550C1-2326-43F6-BDDB-501C9FB5AAA5}" dt="2022-11-15T08:54:52.376" v="393" actId="478"/>
          <ac:picMkLst>
            <pc:docMk/>
            <pc:sldMk cId="1151864694" sldId="2116"/>
            <ac:picMk id="8" creationId="{34875D50-B014-B235-B1C6-B0FD5AAF7C2B}"/>
          </ac:picMkLst>
        </pc:picChg>
        <pc:picChg chg="add del mod">
          <ac:chgData name="Isabel Morales" userId="c99905c7-edab-4a10-9a1a-720def0e6170" providerId="ADAL" clId="{5DF550C1-2326-43F6-BDDB-501C9FB5AAA5}" dt="2022-11-15T08:54:51.356" v="392" actId="21"/>
          <ac:picMkLst>
            <pc:docMk/>
            <pc:sldMk cId="1151864694" sldId="2116"/>
            <ac:picMk id="34" creationId="{D2D92950-B2A6-E2D9-E949-313C093702E8}"/>
          </ac:picMkLst>
        </pc:picChg>
        <pc:picChg chg="add del mod">
          <ac:chgData name="Isabel Morales" userId="c99905c7-edab-4a10-9a1a-720def0e6170" providerId="ADAL" clId="{5DF550C1-2326-43F6-BDDB-501C9FB5AAA5}" dt="2022-11-15T08:54:54.157" v="395" actId="21"/>
          <ac:picMkLst>
            <pc:docMk/>
            <pc:sldMk cId="1151864694" sldId="2116"/>
            <ac:picMk id="35" creationId="{243257D0-35D9-5CB1-C678-983AC4549F58}"/>
          </ac:picMkLst>
        </pc:picChg>
        <pc:picChg chg="add del mod">
          <ac:chgData name="Isabel Morales" userId="c99905c7-edab-4a10-9a1a-720def0e6170" providerId="ADAL" clId="{5DF550C1-2326-43F6-BDDB-501C9FB5AAA5}" dt="2022-11-15T11:01:26.905" v="2955" actId="21"/>
          <ac:picMkLst>
            <pc:docMk/>
            <pc:sldMk cId="1151864694" sldId="2116"/>
            <ac:picMk id="36" creationId="{66D207FC-E749-D7FD-497C-95D21AE2B987}"/>
          </ac:picMkLst>
        </pc:picChg>
        <pc:cxnChg chg="del">
          <ac:chgData name="Isabel Morales" userId="c99905c7-edab-4a10-9a1a-720def0e6170" providerId="ADAL" clId="{5DF550C1-2326-43F6-BDDB-501C9FB5AAA5}" dt="2022-11-15T08:50:20.158" v="5" actId="478"/>
          <ac:cxnSpMkLst>
            <pc:docMk/>
            <pc:sldMk cId="1151864694" sldId="2116"/>
            <ac:cxnSpMk id="4" creationId="{28BD1F8C-16FA-589E-581E-EF6170CB6CB3}"/>
          </ac:cxnSpMkLst>
        </pc:cxnChg>
        <pc:cxnChg chg="add del mod">
          <ac:chgData name="Isabel Morales" userId="c99905c7-edab-4a10-9a1a-720def0e6170" providerId="ADAL" clId="{5DF550C1-2326-43F6-BDDB-501C9FB5AAA5}" dt="2022-11-15T09:15:15.761" v="1162" actId="1038"/>
          <ac:cxnSpMkLst>
            <pc:docMk/>
            <pc:sldMk cId="1151864694" sldId="2116"/>
            <ac:cxnSpMk id="10" creationId="{C1DE6A0C-52D4-6FDC-A781-3E6503198C91}"/>
          </ac:cxnSpMkLst>
        </pc:cxnChg>
      </pc:sldChg>
      <pc:sldChg chg="addSp delSp modSp add mod modNotesTx">
        <pc:chgData name="Isabel Morales" userId="c99905c7-edab-4a10-9a1a-720def0e6170" providerId="ADAL" clId="{5DF550C1-2326-43F6-BDDB-501C9FB5AAA5}" dt="2022-11-15T12:27:11.412" v="4521" actId="207"/>
        <pc:sldMkLst>
          <pc:docMk/>
          <pc:sldMk cId="1859292412" sldId="2117"/>
        </pc:sldMkLst>
        <pc:spChg chg="mod">
          <ac:chgData name="Isabel Morales" userId="c99905c7-edab-4a10-9a1a-720def0e6170" providerId="ADAL" clId="{5DF550C1-2326-43F6-BDDB-501C9FB5AAA5}" dt="2022-11-15T10:43:36.195" v="2395"/>
          <ac:spMkLst>
            <pc:docMk/>
            <pc:sldMk cId="1859292412" sldId="2117"/>
            <ac:spMk id="3" creationId="{6B36E51F-BF7A-0A43-AC3C-B2B845A59BC6}"/>
          </ac:spMkLst>
        </pc:spChg>
        <pc:spChg chg="mod">
          <ac:chgData name="Isabel Morales" userId="c99905c7-edab-4a10-9a1a-720def0e6170" providerId="ADAL" clId="{5DF550C1-2326-43F6-BDDB-501C9FB5AAA5}" dt="2022-11-15T10:44:12.630" v="2411" actId="6549"/>
          <ac:spMkLst>
            <pc:docMk/>
            <pc:sldMk cId="1859292412" sldId="2117"/>
            <ac:spMk id="7" creationId="{16C5A5FF-E6D4-3DDF-4CCA-08805F1D48A0}"/>
          </ac:spMkLst>
        </pc:spChg>
        <pc:spChg chg="mod">
          <ac:chgData name="Isabel Morales" userId="c99905c7-edab-4a10-9a1a-720def0e6170" providerId="ADAL" clId="{5DF550C1-2326-43F6-BDDB-501C9FB5AAA5}" dt="2022-11-15T10:48:06.766" v="2596" actId="1036"/>
          <ac:spMkLst>
            <pc:docMk/>
            <pc:sldMk cId="1859292412" sldId="2117"/>
            <ac:spMk id="20" creationId="{8A5A8D6B-8A62-597F-2C98-C200A143BB3D}"/>
          </ac:spMkLst>
        </pc:spChg>
        <pc:spChg chg="mod">
          <ac:chgData name="Isabel Morales" userId="c99905c7-edab-4a10-9a1a-720def0e6170" providerId="ADAL" clId="{5DF550C1-2326-43F6-BDDB-501C9FB5AAA5}" dt="2022-11-15T12:24:50.692" v="4497" actId="12"/>
          <ac:spMkLst>
            <pc:docMk/>
            <pc:sldMk cId="1859292412" sldId="2117"/>
            <ac:spMk id="21" creationId="{63FF4BE9-61B5-1BC8-01FD-FDED89E7957F}"/>
          </ac:spMkLst>
        </pc:spChg>
        <pc:spChg chg="mod">
          <ac:chgData name="Isabel Morales" userId="c99905c7-edab-4a10-9a1a-720def0e6170" providerId="ADAL" clId="{5DF550C1-2326-43F6-BDDB-501C9FB5AAA5}" dt="2022-11-15T10:46:42.055" v="2488" actId="14100"/>
          <ac:spMkLst>
            <pc:docMk/>
            <pc:sldMk cId="1859292412" sldId="2117"/>
            <ac:spMk id="27" creationId="{2AC880C8-F360-4D99-BCFE-BD9C431E21F7}"/>
          </ac:spMkLst>
        </pc:spChg>
        <pc:spChg chg="mod">
          <ac:chgData name="Isabel Morales" userId="c99905c7-edab-4a10-9a1a-720def0e6170" providerId="ADAL" clId="{5DF550C1-2326-43F6-BDDB-501C9FB5AAA5}" dt="2022-11-15T10:46:47.331" v="2504" actId="1036"/>
          <ac:spMkLst>
            <pc:docMk/>
            <pc:sldMk cId="1859292412" sldId="2117"/>
            <ac:spMk id="28" creationId="{E1E5E7B1-3C00-AA1C-C474-ACCDECE21E76}"/>
          </ac:spMkLst>
        </pc:spChg>
        <pc:spChg chg="mod">
          <ac:chgData name="Isabel Morales" userId="c99905c7-edab-4a10-9a1a-720def0e6170" providerId="ADAL" clId="{5DF550C1-2326-43F6-BDDB-501C9FB5AAA5}" dt="2022-11-15T10:45:33.070" v="2426" actId="20577"/>
          <ac:spMkLst>
            <pc:docMk/>
            <pc:sldMk cId="1859292412" sldId="2117"/>
            <ac:spMk id="29" creationId="{0F074669-35B2-68E8-D3A3-7B7EB3EF2C4F}"/>
          </ac:spMkLst>
        </pc:spChg>
        <pc:spChg chg="mod">
          <ac:chgData name="Isabel Morales" userId="c99905c7-edab-4a10-9a1a-720def0e6170" providerId="ADAL" clId="{5DF550C1-2326-43F6-BDDB-501C9FB5AAA5}" dt="2022-11-15T12:27:11.412" v="4521" actId="207"/>
          <ac:spMkLst>
            <pc:docMk/>
            <pc:sldMk cId="1859292412" sldId="2117"/>
            <ac:spMk id="30" creationId="{0DE50277-F0DA-5DE0-9002-A0AFC90E1D64}"/>
          </ac:spMkLst>
        </pc:spChg>
        <pc:picChg chg="add del mod">
          <ac:chgData name="Isabel Morales" userId="c99905c7-edab-4a10-9a1a-720def0e6170" providerId="ADAL" clId="{5DF550C1-2326-43F6-BDDB-501C9FB5AAA5}" dt="2022-11-15T10:45:25.536" v="2420" actId="21"/>
          <ac:picMkLst>
            <pc:docMk/>
            <pc:sldMk cId="1859292412" sldId="2117"/>
            <ac:picMk id="2" creationId="{3DB6A5F7-4431-0AB9-C59C-40E159543D77}"/>
          </ac:picMkLst>
        </pc:picChg>
        <pc:picChg chg="add mod">
          <ac:chgData name="Isabel Morales" userId="c99905c7-edab-4a10-9a1a-720def0e6170" providerId="ADAL" clId="{5DF550C1-2326-43F6-BDDB-501C9FB5AAA5}" dt="2022-11-15T10:45:27.936" v="2422"/>
          <ac:picMkLst>
            <pc:docMk/>
            <pc:sldMk cId="1859292412" sldId="2117"/>
            <ac:picMk id="4" creationId="{B22952AE-D996-FFD1-C984-452AB74230A1}"/>
          </ac:picMkLst>
        </pc:picChg>
        <pc:picChg chg="del">
          <ac:chgData name="Isabel Morales" userId="c99905c7-edab-4a10-9a1a-720def0e6170" providerId="ADAL" clId="{5DF550C1-2326-43F6-BDDB-501C9FB5AAA5}" dt="2022-11-15T10:45:27.677" v="2421" actId="478"/>
          <ac:picMkLst>
            <pc:docMk/>
            <pc:sldMk cId="1859292412" sldId="2117"/>
            <ac:picMk id="5" creationId="{C5CDF8CF-53DB-9359-063D-13126F31DBBC}"/>
          </ac:picMkLst>
        </pc:picChg>
        <pc:cxnChg chg="mod">
          <ac:chgData name="Isabel Morales" userId="c99905c7-edab-4a10-9a1a-720def0e6170" providerId="ADAL" clId="{5DF550C1-2326-43F6-BDDB-501C9FB5AAA5}" dt="2022-11-15T10:48:06.766" v="2596" actId="1036"/>
          <ac:cxnSpMkLst>
            <pc:docMk/>
            <pc:sldMk cId="1859292412" sldId="2117"/>
            <ac:cxnSpMk id="14" creationId="{89F777F8-7241-396B-BB01-5ACD92F408DC}"/>
          </ac:cxnSpMkLst>
        </pc:cxnChg>
      </pc:sldChg>
      <pc:sldChg chg="addSp delSp modSp add mod ord delAnim modAnim">
        <pc:chgData name="Isabel Morales" userId="c99905c7-edab-4a10-9a1a-720def0e6170" providerId="ADAL" clId="{5DF550C1-2326-43F6-BDDB-501C9FB5AAA5}" dt="2022-11-15T12:35:00.222" v="4814" actId="20577"/>
        <pc:sldMkLst>
          <pc:docMk/>
          <pc:sldMk cId="3779170144" sldId="2118"/>
        </pc:sldMkLst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3" creationId="{83FD3E5E-0F7E-E761-2D3B-E42DC07002F9}"/>
          </ac:spMkLst>
        </pc:spChg>
        <pc:spChg chg="del">
          <ac:chgData name="Isabel Morales" userId="c99905c7-edab-4a10-9a1a-720def0e6170" providerId="ADAL" clId="{5DF550C1-2326-43F6-BDDB-501C9FB5AAA5}" dt="2022-11-15T11:01:08.475" v="2951" actId="478"/>
          <ac:spMkLst>
            <pc:docMk/>
            <pc:sldMk cId="3779170144" sldId="2118"/>
            <ac:spMk id="4" creationId="{878E8027-68CB-1953-1C03-D09D46C8E94C}"/>
          </ac:spMkLst>
        </pc:spChg>
        <pc:spChg chg="add del mod">
          <ac:chgData name="Isabel Morales" userId="c99905c7-edab-4a10-9a1a-720def0e6170" providerId="ADAL" clId="{5DF550C1-2326-43F6-BDDB-501C9FB5AAA5}" dt="2022-11-15T11:02:17.852" v="2972" actId="20577"/>
          <ac:spMkLst>
            <pc:docMk/>
            <pc:sldMk cId="3779170144" sldId="2118"/>
            <ac:spMk id="5" creationId="{C944295C-4330-6856-B5C6-E0A6A44A3B29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6" creationId="{7A3BB358-3342-CAA3-1430-7C30B43A3EE2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7" creationId="{35C0A969-E445-1B50-703F-2009299768D3}"/>
          </ac:spMkLst>
        </pc:spChg>
        <pc:spChg chg="add del mod">
          <ac:chgData name="Isabel Morales" userId="c99905c7-edab-4a10-9a1a-720def0e6170" providerId="ADAL" clId="{5DF550C1-2326-43F6-BDDB-501C9FB5AAA5}" dt="2022-11-15T11:07:03.729" v="3135" actId="555"/>
          <ac:spMkLst>
            <pc:docMk/>
            <pc:sldMk cId="3779170144" sldId="2118"/>
            <ac:spMk id="8" creationId="{2B29262B-BD04-D61E-A002-5C0777AFA348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9" creationId="{99C138B5-46EB-0C45-AE6F-4AEB0C025CC0}"/>
          </ac:spMkLst>
        </pc:spChg>
        <pc:spChg chg="add del mod">
          <ac:chgData name="Isabel Morales" userId="c99905c7-edab-4a10-9a1a-720def0e6170" providerId="ADAL" clId="{5DF550C1-2326-43F6-BDDB-501C9FB5AAA5}" dt="2022-11-15T11:01:36.630" v="2958"/>
          <ac:spMkLst>
            <pc:docMk/>
            <pc:sldMk cId="3779170144" sldId="2118"/>
            <ac:spMk id="11" creationId="{33341548-3711-F7A2-DAD5-5369843654D8}"/>
          </ac:spMkLst>
        </pc:spChg>
        <pc:spChg chg="add del mod">
          <ac:chgData name="Isabel Morales" userId="c99905c7-edab-4a10-9a1a-720def0e6170" providerId="ADAL" clId="{5DF550C1-2326-43F6-BDDB-501C9FB5AAA5}" dt="2022-11-15T11:01:57.468" v="2966" actId="1076"/>
          <ac:spMkLst>
            <pc:docMk/>
            <pc:sldMk cId="3779170144" sldId="2118"/>
            <ac:spMk id="12" creationId="{52A1EA77-0A38-43D8-EA0B-D0B30B68F0DB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13" creationId="{57AAF176-ADB2-948D-E902-27F1563BB556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14" creationId="{CFF23EB0-372F-9243-A4D4-6BFC44EB03BF}"/>
          </ac:spMkLst>
        </pc:spChg>
        <pc:spChg chg="mod">
          <ac:chgData name="Isabel Morales" userId="c99905c7-edab-4a10-9a1a-720def0e6170" providerId="ADAL" clId="{5DF550C1-2326-43F6-BDDB-501C9FB5AAA5}" dt="2022-11-15T11:04:04.445" v="3077" actId="20577"/>
          <ac:spMkLst>
            <pc:docMk/>
            <pc:sldMk cId="3779170144" sldId="2118"/>
            <ac:spMk id="16" creationId="{8101BA20-082C-0F41-1371-D8EF2FF093EF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17" creationId="{90D56228-7D28-464E-BA4C-2869D03E20FB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18" creationId="{30EBCA28-9482-934E-8FF7-83B76628A138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19" creationId="{A11F9BAB-D43E-6E58-D6CA-BD12AEDE7E20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21" creationId="{8C30F2EC-5032-0E47-B66F-C9E07539D8B9}"/>
          </ac:spMkLst>
        </pc:spChg>
        <pc:spChg chg="mod">
          <ac:chgData name="Isabel Morales" userId="c99905c7-edab-4a10-9a1a-720def0e6170" providerId="ADAL" clId="{5DF550C1-2326-43F6-BDDB-501C9FB5AAA5}" dt="2022-11-15T11:03:28.336" v="3057" actId="20577"/>
          <ac:spMkLst>
            <pc:docMk/>
            <pc:sldMk cId="3779170144" sldId="2118"/>
            <ac:spMk id="22" creationId="{A096D28B-81B3-732A-7EE3-663063D8F725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23" creationId="{0B0D12C4-16D5-1D45-9AA1-5A5E2FD58D22}"/>
          </ac:spMkLst>
        </pc:spChg>
        <pc:spChg chg="del">
          <ac:chgData name="Isabel Morales" userId="c99905c7-edab-4a10-9a1a-720def0e6170" providerId="ADAL" clId="{5DF550C1-2326-43F6-BDDB-501C9FB5AAA5}" dt="2022-11-15T11:01:08.475" v="2951" actId="478"/>
          <ac:spMkLst>
            <pc:docMk/>
            <pc:sldMk cId="3779170144" sldId="2118"/>
            <ac:spMk id="24" creationId="{4C6D32CC-E026-3A4F-9715-62CC3F2FC706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25" creationId="{4003C50D-B891-5143-8265-06AD78CD13B7}"/>
          </ac:spMkLst>
        </pc:spChg>
        <pc:spChg chg="mod">
          <ac:chgData name="Isabel Morales" userId="c99905c7-edab-4a10-9a1a-720def0e6170" providerId="ADAL" clId="{5DF550C1-2326-43F6-BDDB-501C9FB5AAA5}" dt="2022-11-15T12:35:00.222" v="4814" actId="20577"/>
          <ac:spMkLst>
            <pc:docMk/>
            <pc:sldMk cId="3779170144" sldId="2118"/>
            <ac:spMk id="27" creationId="{6B15EE38-2468-94B6-862D-8F4A1782788B}"/>
          </ac:spMkLst>
        </pc:spChg>
        <pc:spChg chg="mod">
          <ac:chgData name="Isabel Morales" userId="c99905c7-edab-4a10-9a1a-720def0e6170" providerId="ADAL" clId="{5DF550C1-2326-43F6-BDDB-501C9FB5AAA5}" dt="2022-11-15T11:03:33.076" v="3065" actId="20577"/>
          <ac:spMkLst>
            <pc:docMk/>
            <pc:sldMk cId="3779170144" sldId="2118"/>
            <ac:spMk id="28" creationId="{06DD7919-26EF-70A7-9254-FCCA5B5E8F1A}"/>
          </ac:spMkLst>
        </pc:spChg>
        <pc:spChg chg="del">
          <ac:chgData name="Isabel Morales" userId="c99905c7-edab-4a10-9a1a-720def0e6170" providerId="ADAL" clId="{5DF550C1-2326-43F6-BDDB-501C9FB5AAA5}" dt="2022-11-15T11:01:06.725" v="2950" actId="478"/>
          <ac:spMkLst>
            <pc:docMk/>
            <pc:sldMk cId="3779170144" sldId="2118"/>
            <ac:spMk id="29" creationId="{AAE823A0-00C3-3E49-8C73-E49A2444A836}"/>
          </ac:spMkLst>
        </pc:spChg>
        <pc:spChg chg="mod">
          <ac:chgData name="Isabel Morales" userId="c99905c7-edab-4a10-9a1a-720def0e6170" providerId="ADAL" clId="{5DF550C1-2326-43F6-BDDB-501C9FB5AAA5}" dt="2022-11-15T11:03:23.910" v="3049" actId="20577"/>
          <ac:spMkLst>
            <pc:docMk/>
            <pc:sldMk cId="3779170144" sldId="2118"/>
            <ac:spMk id="31" creationId="{DC5421C2-66A4-E5E6-F4A8-4FCA6041B77B}"/>
          </ac:spMkLst>
        </pc:spChg>
        <pc:spChg chg="mod">
          <ac:chgData name="Isabel Morales" userId="c99905c7-edab-4a10-9a1a-720def0e6170" providerId="ADAL" clId="{5DF550C1-2326-43F6-BDDB-501C9FB5AAA5}" dt="2022-11-15T11:04:20.798" v="3085" actId="14100"/>
          <ac:spMkLst>
            <pc:docMk/>
            <pc:sldMk cId="3779170144" sldId="2118"/>
            <ac:spMk id="32" creationId="{9247A70F-23D1-22C7-9585-310A70DE21C2}"/>
          </ac:spMkLst>
        </pc:spChg>
        <pc:spChg chg="mod">
          <ac:chgData name="Isabel Morales" userId="c99905c7-edab-4a10-9a1a-720def0e6170" providerId="ADAL" clId="{5DF550C1-2326-43F6-BDDB-501C9FB5AAA5}" dt="2022-11-15T11:01:31.044" v="2956"/>
          <ac:spMkLst>
            <pc:docMk/>
            <pc:sldMk cId="3779170144" sldId="2118"/>
            <ac:spMk id="34" creationId="{CB717B43-0913-A8E7-5635-FF5709274CB8}"/>
          </ac:spMkLst>
        </pc:spChg>
        <pc:spChg chg="mod">
          <ac:chgData name="Isabel Morales" userId="c99905c7-edab-4a10-9a1a-720def0e6170" providerId="ADAL" clId="{5DF550C1-2326-43F6-BDDB-501C9FB5AAA5}" dt="2022-11-15T11:01:31.044" v="2956"/>
          <ac:spMkLst>
            <pc:docMk/>
            <pc:sldMk cId="3779170144" sldId="2118"/>
            <ac:spMk id="35" creationId="{38751555-6EC4-09B4-BEA8-863B8BAAE649}"/>
          </ac:spMkLst>
        </pc:spChg>
        <pc:spChg chg="add del mod">
          <ac:chgData name="Isabel Morales" userId="c99905c7-edab-4a10-9a1a-720def0e6170" providerId="ADAL" clId="{5DF550C1-2326-43F6-BDDB-501C9FB5AAA5}" dt="2022-11-15T11:06:08.344" v="3120" actId="478"/>
          <ac:spMkLst>
            <pc:docMk/>
            <pc:sldMk cId="3779170144" sldId="2118"/>
            <ac:spMk id="36" creationId="{02426369-6E66-1B0E-5B3C-08E11F98CFB2}"/>
          </ac:spMkLst>
        </pc:spChg>
        <pc:spChg chg="add del mod">
          <ac:chgData name="Isabel Morales" userId="c99905c7-edab-4a10-9a1a-720def0e6170" providerId="ADAL" clId="{5DF550C1-2326-43F6-BDDB-501C9FB5AAA5}" dt="2022-11-15T11:08:35.308" v="3208" actId="1036"/>
          <ac:spMkLst>
            <pc:docMk/>
            <pc:sldMk cId="3779170144" sldId="2118"/>
            <ac:spMk id="38" creationId="{5D281384-2B9B-4E6B-049B-6A0A7535C903}"/>
          </ac:spMkLst>
        </pc:spChg>
        <pc:spChg chg="add del mod">
          <ac:chgData name="Isabel Morales" userId="c99905c7-edab-4a10-9a1a-720def0e6170" providerId="ADAL" clId="{5DF550C1-2326-43F6-BDDB-501C9FB5AAA5}" dt="2022-11-15T12:24:15.555" v="4495" actId="12"/>
          <ac:spMkLst>
            <pc:docMk/>
            <pc:sldMk cId="3779170144" sldId="2118"/>
            <ac:spMk id="39" creationId="{3312722F-C14A-EAFA-A322-A51FD44D8303}"/>
          </ac:spMkLst>
        </pc:spChg>
        <pc:spChg chg="add del mod">
          <ac:chgData name="Isabel Morales" userId="c99905c7-edab-4a10-9a1a-720def0e6170" providerId="ADAL" clId="{5DF550C1-2326-43F6-BDDB-501C9FB5AAA5}" dt="2022-11-15T11:07:51.808" v="3148" actId="478"/>
          <ac:spMkLst>
            <pc:docMk/>
            <pc:sldMk cId="3779170144" sldId="2118"/>
            <ac:spMk id="42" creationId="{D72DC387-BFCC-11CD-716F-25D98767183C}"/>
          </ac:spMkLst>
        </pc:spChg>
        <pc:spChg chg="add del mod">
          <ac:chgData name="Isabel Morales" userId="c99905c7-edab-4a10-9a1a-720def0e6170" providerId="ADAL" clId="{5DF550C1-2326-43F6-BDDB-501C9FB5AAA5}" dt="2022-11-15T11:07:47.009" v="3147" actId="478"/>
          <ac:spMkLst>
            <pc:docMk/>
            <pc:sldMk cId="3779170144" sldId="2118"/>
            <ac:spMk id="44" creationId="{D5A466A0-7212-CB41-4912-ACC9E9A0DF69}"/>
          </ac:spMkLst>
        </pc:spChg>
        <pc:spChg chg="add mod">
          <ac:chgData name="Isabel Morales" userId="c99905c7-edab-4a10-9a1a-720def0e6170" providerId="ADAL" clId="{5DF550C1-2326-43F6-BDDB-501C9FB5AAA5}" dt="2022-11-15T11:07:45.006" v="3146" actId="14100"/>
          <ac:spMkLst>
            <pc:docMk/>
            <pc:sldMk cId="3779170144" sldId="2118"/>
            <ac:spMk id="45" creationId="{825118E4-5ED6-D792-4D10-40623240D923}"/>
          </ac:spMkLst>
        </pc:spChg>
        <pc:grpChg chg="add del mod">
          <ac:chgData name="Isabel Morales" userId="c99905c7-edab-4a10-9a1a-720def0e6170" providerId="ADAL" clId="{5DF550C1-2326-43F6-BDDB-501C9FB5AAA5}" dt="2022-11-15T11:04:32.816" v="3119" actId="1035"/>
          <ac:grpSpMkLst>
            <pc:docMk/>
            <pc:sldMk cId="3779170144" sldId="2118"/>
            <ac:grpSpMk id="15" creationId="{5D6CA8D0-BF12-9D65-930C-1509FF9FB113}"/>
          </ac:grpSpMkLst>
        </pc:grpChg>
        <pc:grpChg chg="add del mod">
          <ac:chgData name="Isabel Morales" userId="c99905c7-edab-4a10-9a1a-720def0e6170" providerId="ADAL" clId="{5DF550C1-2326-43F6-BDDB-501C9FB5AAA5}" dt="2022-11-15T11:04:32.816" v="3119" actId="1035"/>
          <ac:grpSpMkLst>
            <pc:docMk/>
            <pc:sldMk cId="3779170144" sldId="2118"/>
            <ac:grpSpMk id="26" creationId="{61FA47EF-BB9D-7B1A-BEE5-AABB47B21E2A}"/>
          </ac:grpSpMkLst>
        </pc:grpChg>
        <pc:grpChg chg="add del mod">
          <ac:chgData name="Isabel Morales" userId="c99905c7-edab-4a10-9a1a-720def0e6170" providerId="ADAL" clId="{5DF550C1-2326-43F6-BDDB-501C9FB5AAA5}" dt="2022-11-15T11:04:32.816" v="3119" actId="1035"/>
          <ac:grpSpMkLst>
            <pc:docMk/>
            <pc:sldMk cId="3779170144" sldId="2118"/>
            <ac:grpSpMk id="30" creationId="{56ACEB9D-EAB6-A69C-CC63-5457FD6274F0}"/>
          </ac:grpSpMkLst>
        </pc:grpChg>
        <pc:grpChg chg="add del mod">
          <ac:chgData name="Isabel Morales" userId="c99905c7-edab-4a10-9a1a-720def0e6170" providerId="ADAL" clId="{5DF550C1-2326-43F6-BDDB-501C9FB5AAA5}" dt="2022-11-15T11:03:12.761" v="3041" actId="478"/>
          <ac:grpSpMkLst>
            <pc:docMk/>
            <pc:sldMk cId="3779170144" sldId="2118"/>
            <ac:grpSpMk id="33" creationId="{999FCA99-64D1-D52E-3E1F-E93ECDEAFD65}"/>
          </ac:grpSpMkLst>
        </pc:grpChg>
        <pc:picChg chg="del">
          <ac:chgData name="Isabel Morales" userId="c99905c7-edab-4a10-9a1a-720def0e6170" providerId="ADAL" clId="{5DF550C1-2326-43F6-BDDB-501C9FB5AAA5}" dt="2022-11-15T11:01:06.725" v="2950" actId="478"/>
          <ac:picMkLst>
            <pc:docMk/>
            <pc:sldMk cId="3779170144" sldId="2118"/>
            <ac:picMk id="10" creationId="{F1D55B67-5ADD-F131-D881-CAD9BBC72976}"/>
          </ac:picMkLst>
        </pc:picChg>
        <pc:picChg chg="add del mod">
          <ac:chgData name="Isabel Morales" userId="c99905c7-edab-4a10-9a1a-720def0e6170" providerId="ADAL" clId="{5DF550C1-2326-43F6-BDDB-501C9FB5AAA5}" dt="2022-11-15T11:02:42.521" v="2979" actId="478"/>
          <ac:picMkLst>
            <pc:docMk/>
            <pc:sldMk cId="3779170144" sldId="2118"/>
            <ac:picMk id="37" creationId="{04161E5B-70E5-3F32-71AA-300D6569BBCF}"/>
          </ac:picMkLst>
        </pc:picChg>
        <pc:picChg chg="add del mod">
          <ac:chgData name="Isabel Morales" userId="c99905c7-edab-4a10-9a1a-720def0e6170" providerId="ADAL" clId="{5DF550C1-2326-43F6-BDDB-501C9FB5AAA5}" dt="2022-11-15T11:02:41.685" v="2978" actId="21"/>
          <ac:picMkLst>
            <pc:docMk/>
            <pc:sldMk cId="3779170144" sldId="2118"/>
            <ac:picMk id="40" creationId="{D4A1EA0F-066C-2673-129B-79C89AEFAFAC}"/>
          </ac:picMkLst>
        </pc:picChg>
        <pc:picChg chg="add mod">
          <ac:chgData name="Isabel Morales" userId="c99905c7-edab-4a10-9a1a-720def0e6170" providerId="ADAL" clId="{5DF550C1-2326-43F6-BDDB-501C9FB5AAA5}" dt="2022-11-15T11:02:42.786" v="2980"/>
          <ac:picMkLst>
            <pc:docMk/>
            <pc:sldMk cId="3779170144" sldId="2118"/>
            <ac:picMk id="41" creationId="{D5822347-A644-D500-FABB-D173AD334205}"/>
          </ac:picMkLst>
        </pc:picChg>
      </pc:sldChg>
      <pc:sldChg chg="addSp delSp modSp add mod modAnim">
        <pc:chgData name="Isabel Morales" userId="c99905c7-edab-4a10-9a1a-720def0e6170" providerId="ADAL" clId="{5DF550C1-2326-43F6-BDDB-501C9FB5AAA5}" dt="2022-11-15T12:27:19.109" v="4522" actId="207"/>
        <pc:sldMkLst>
          <pc:docMk/>
          <pc:sldMk cId="4279580185" sldId="2119"/>
        </pc:sldMkLst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3" creationId="{B806A521-B8A6-AF66-6A4B-14F422DA4012}"/>
          </ac:spMkLst>
        </pc:spChg>
        <pc:spChg chg="add mod">
          <ac:chgData name="Isabel Morales" userId="c99905c7-edab-4a10-9a1a-720def0e6170" providerId="ADAL" clId="{5DF550C1-2326-43F6-BDDB-501C9FB5AAA5}" dt="2022-11-15T12:22:35.773" v="4468" actId="113"/>
          <ac:spMkLst>
            <pc:docMk/>
            <pc:sldMk cId="4279580185" sldId="2119"/>
            <ac:spMk id="7" creationId="{36D4EB7A-ADA5-D9E9-82F0-C78DB8092996}"/>
          </ac:spMkLst>
        </pc:spChg>
        <pc:spChg chg="add mod">
          <ac:chgData name="Isabel Morales" userId="c99905c7-edab-4a10-9a1a-720def0e6170" providerId="ADAL" clId="{5DF550C1-2326-43F6-BDDB-501C9FB5AAA5}" dt="2022-11-15T12:23:34.003" v="4491" actId="12"/>
          <ac:spMkLst>
            <pc:docMk/>
            <pc:sldMk cId="4279580185" sldId="2119"/>
            <ac:spMk id="8" creationId="{1DCF3B5C-CEC5-3EF0-B5D0-5FDE5AB88E95}"/>
          </ac:spMkLst>
        </pc:spChg>
        <pc:spChg chg="del">
          <ac:chgData name="Isabel Morales" userId="c99905c7-edab-4a10-9a1a-720def0e6170" providerId="ADAL" clId="{5DF550C1-2326-43F6-BDDB-501C9FB5AAA5}" dt="2022-11-15T12:17:39.800" v="4168" actId="478"/>
          <ac:spMkLst>
            <pc:docMk/>
            <pc:sldMk cId="4279580185" sldId="2119"/>
            <ac:spMk id="9" creationId="{6453017E-3D19-2145-A32E-4BDE255BD9A0}"/>
          </ac:spMkLst>
        </pc:spChg>
        <pc:spChg chg="add mod">
          <ac:chgData name="Isabel Morales" userId="c99905c7-edab-4a10-9a1a-720def0e6170" providerId="ADAL" clId="{5DF550C1-2326-43F6-BDDB-501C9FB5AAA5}" dt="2022-11-15T12:22:04.973" v="4458" actId="1076"/>
          <ac:spMkLst>
            <pc:docMk/>
            <pc:sldMk cId="4279580185" sldId="2119"/>
            <ac:spMk id="10" creationId="{AF65A750-1148-E17A-E0CD-0760E36186E3}"/>
          </ac:spMkLst>
        </pc:spChg>
        <pc:spChg chg="add mod">
          <ac:chgData name="Isabel Morales" userId="c99905c7-edab-4a10-9a1a-720def0e6170" providerId="ADAL" clId="{5DF550C1-2326-43F6-BDDB-501C9FB5AAA5}" dt="2022-11-15T12:22:04.973" v="4458" actId="1076"/>
          <ac:spMkLst>
            <pc:docMk/>
            <pc:sldMk cId="4279580185" sldId="2119"/>
            <ac:spMk id="11" creationId="{69713786-2C3C-DDCE-F7FC-84F3318ACBFC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2" creationId="{A931095A-2553-0740-AAEB-18F4A2355572}"/>
          </ac:spMkLst>
        </pc:spChg>
        <pc:spChg chg="add mod">
          <ac:chgData name="Isabel Morales" userId="c99905c7-edab-4a10-9a1a-720def0e6170" providerId="ADAL" clId="{5DF550C1-2326-43F6-BDDB-501C9FB5AAA5}" dt="2022-11-15T12:22:04.973" v="4458" actId="1076"/>
          <ac:spMkLst>
            <pc:docMk/>
            <pc:sldMk cId="4279580185" sldId="2119"/>
            <ac:spMk id="13" creationId="{2D724316-820F-13F7-C6EB-56B9B9C2CEDC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4" creationId="{6DFEF00F-D47D-E043-8C2B-EA46867F828F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5" creationId="{5311E331-9BD8-9D44-A197-031895C8457A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6" creationId="{57CBCD4B-9CC5-437D-BF24-91DE08B8CE0C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7" creationId="{5E9F1F99-06A2-6342-9E87-069B4B605A70}"/>
          </ac:spMkLst>
        </pc:spChg>
        <pc:spChg chg="add mod">
          <ac:chgData name="Isabel Morales" userId="c99905c7-edab-4a10-9a1a-720def0e6170" providerId="ADAL" clId="{5DF550C1-2326-43F6-BDDB-501C9FB5AAA5}" dt="2022-11-15T12:27:19.109" v="4522" actId="207"/>
          <ac:spMkLst>
            <pc:docMk/>
            <pc:sldMk cId="4279580185" sldId="2119"/>
            <ac:spMk id="18" creationId="{2F3A9F00-D702-8CC8-26F0-4FD9155874CF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19" creationId="{39743122-1846-9F45-8558-194C5718BE4E}"/>
          </ac:spMkLst>
        </pc:spChg>
        <pc:spChg chg="del">
          <ac:chgData name="Isabel Morales" userId="c99905c7-edab-4a10-9a1a-720def0e6170" providerId="ADAL" clId="{5DF550C1-2326-43F6-BDDB-501C9FB5AAA5}" dt="2022-11-15T12:17:40.868" v="4169" actId="478"/>
          <ac:spMkLst>
            <pc:docMk/>
            <pc:sldMk cId="4279580185" sldId="2119"/>
            <ac:spMk id="20" creationId="{F2434B00-8EEF-A44E-9D32-DA2A79A3918C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21" creationId="{D8E5E9F7-C749-CF47-AF19-D6B318B2AFE3}"/>
          </ac:spMkLst>
        </pc:spChg>
        <pc:spChg chg="del">
          <ac:chgData name="Isabel Morales" userId="c99905c7-edab-4a10-9a1a-720def0e6170" providerId="ADAL" clId="{5DF550C1-2326-43F6-BDDB-501C9FB5AAA5}" dt="2022-11-15T12:17:39.800" v="4168" actId="478"/>
          <ac:spMkLst>
            <pc:docMk/>
            <pc:sldMk cId="4279580185" sldId="2119"/>
            <ac:spMk id="22" creationId="{239BC9BC-9E90-974D-A4C0-3CBECDD18934}"/>
          </ac:spMkLst>
        </pc:spChg>
        <pc:spChg chg="add mod">
          <ac:chgData name="Isabel Morales" userId="c99905c7-edab-4a10-9a1a-720def0e6170" providerId="ADAL" clId="{5DF550C1-2326-43F6-BDDB-501C9FB5AAA5}" dt="2022-11-15T12:20:46.365" v="4349" actId="20577"/>
          <ac:spMkLst>
            <pc:docMk/>
            <pc:sldMk cId="4279580185" sldId="2119"/>
            <ac:spMk id="23" creationId="{AB15D8A5-33DE-FECD-9E4C-0A39D95FA9BE}"/>
          </ac:spMkLst>
        </pc:spChg>
        <pc:spChg chg="del">
          <ac:chgData name="Isabel Morales" userId="c99905c7-edab-4a10-9a1a-720def0e6170" providerId="ADAL" clId="{5DF550C1-2326-43F6-BDDB-501C9FB5AAA5}" dt="2022-11-15T12:17:39.800" v="4168" actId="478"/>
          <ac:spMkLst>
            <pc:docMk/>
            <pc:sldMk cId="4279580185" sldId="2119"/>
            <ac:spMk id="27" creationId="{3AF030EE-248C-C247-9CE1-C1D2C298A653}"/>
          </ac:spMkLst>
        </pc:spChg>
        <pc:spChg chg="del">
          <ac:chgData name="Isabel Morales" userId="c99905c7-edab-4a10-9a1a-720def0e6170" providerId="ADAL" clId="{5DF550C1-2326-43F6-BDDB-501C9FB5AAA5}" dt="2022-11-15T12:17:37.050" v="4167" actId="478"/>
          <ac:spMkLst>
            <pc:docMk/>
            <pc:sldMk cId="4279580185" sldId="2119"/>
            <ac:spMk id="28" creationId="{DEC8AF64-B040-9946-8C67-8E6417057906}"/>
          </ac:spMkLst>
        </pc:spChg>
        <pc:picChg chg="add del mod">
          <ac:chgData name="Isabel Morales" userId="c99905c7-edab-4a10-9a1a-720def0e6170" providerId="ADAL" clId="{5DF550C1-2326-43F6-BDDB-501C9FB5AAA5}" dt="2022-11-15T12:21:03.116" v="4357" actId="478"/>
          <ac:picMkLst>
            <pc:docMk/>
            <pc:sldMk cId="4279580185" sldId="2119"/>
            <ac:picMk id="4" creationId="{288A695D-607C-1F7F-1B78-CBAD62DD5CC6}"/>
          </ac:picMkLst>
        </pc:picChg>
        <pc:picChg chg="del">
          <ac:chgData name="Isabel Morales" userId="c99905c7-edab-4a10-9a1a-720def0e6170" providerId="ADAL" clId="{5DF550C1-2326-43F6-BDDB-501C9FB5AAA5}" dt="2022-11-15T12:17:37.050" v="4167" actId="478"/>
          <ac:picMkLst>
            <pc:docMk/>
            <pc:sldMk cId="4279580185" sldId="2119"/>
            <ac:picMk id="5" creationId="{5C620503-557A-833A-66CD-42C1226A1B26}"/>
          </ac:picMkLst>
        </pc:picChg>
        <pc:picChg chg="add del mod">
          <ac:chgData name="Isabel Morales" userId="c99905c7-edab-4a10-9a1a-720def0e6170" providerId="ADAL" clId="{5DF550C1-2326-43F6-BDDB-501C9FB5AAA5}" dt="2022-11-15T12:21:02.301" v="4356" actId="21"/>
          <ac:picMkLst>
            <pc:docMk/>
            <pc:sldMk cId="4279580185" sldId="2119"/>
            <ac:picMk id="24" creationId="{D2B79977-0C69-B13E-40D4-D4E06BE050A2}"/>
          </ac:picMkLst>
        </pc:picChg>
        <pc:picChg chg="add mod">
          <ac:chgData name="Isabel Morales" userId="c99905c7-edab-4a10-9a1a-720def0e6170" providerId="ADAL" clId="{5DF550C1-2326-43F6-BDDB-501C9FB5AAA5}" dt="2022-11-15T12:21:03.381" v="4358"/>
          <ac:picMkLst>
            <pc:docMk/>
            <pc:sldMk cId="4279580185" sldId="2119"/>
            <ac:picMk id="26" creationId="{C44D7419-9CEC-FCE5-806F-537D784944D9}"/>
          </ac:picMkLst>
        </pc:picChg>
        <pc:cxnChg chg="add mod">
          <ac:chgData name="Isabel Morales" userId="c99905c7-edab-4a10-9a1a-720def0e6170" providerId="ADAL" clId="{5DF550C1-2326-43F6-BDDB-501C9FB5AAA5}" dt="2022-11-15T12:17:41.509" v="4170"/>
          <ac:cxnSpMkLst>
            <pc:docMk/>
            <pc:sldMk cId="4279580185" sldId="2119"/>
            <ac:cxnSpMk id="6" creationId="{95C61BDB-3799-176C-CA8D-70C18ABE848F}"/>
          </ac:cxnSpMkLst>
        </pc:cxnChg>
      </pc:sldChg>
      <pc:sldChg chg="delSp modSp add del mod">
        <pc:chgData name="Isabel Morales" userId="c99905c7-edab-4a10-9a1a-720def0e6170" providerId="ADAL" clId="{5DF550C1-2326-43F6-BDDB-501C9FB5AAA5}" dt="2022-11-15T12:29:30.345" v="4636" actId="47"/>
        <pc:sldMkLst>
          <pc:docMk/>
          <pc:sldMk cId="205185547" sldId="2120"/>
        </pc:sldMkLst>
        <pc:spChg chg="mod">
          <ac:chgData name="Isabel Morales" userId="c99905c7-edab-4a10-9a1a-720def0e6170" providerId="ADAL" clId="{5DF550C1-2326-43F6-BDDB-501C9FB5AAA5}" dt="2022-11-15T12:28:38.020" v="4576" actId="21"/>
          <ac:spMkLst>
            <pc:docMk/>
            <pc:sldMk cId="205185547" sldId="2120"/>
            <ac:spMk id="18" creationId="{1FFFF234-EAF6-F34F-AE46-AA182799BFF9}"/>
          </ac:spMkLst>
        </pc:spChg>
        <pc:spChg chg="del mod">
          <ac:chgData name="Isabel Morales" userId="c99905c7-edab-4a10-9a1a-720def0e6170" providerId="ADAL" clId="{5DF550C1-2326-43F6-BDDB-501C9FB5AAA5}" dt="2022-11-15T12:28:21.261" v="4560"/>
          <ac:spMkLst>
            <pc:docMk/>
            <pc:sldMk cId="205185547" sldId="2120"/>
            <ac:spMk id="20" creationId="{34B906E8-18FB-6146-917D-0618F9AAFAEF}"/>
          </ac:spMkLst>
        </pc:spChg>
        <pc:graphicFrameChg chg="modGraphic">
          <ac:chgData name="Isabel Morales" userId="c99905c7-edab-4a10-9a1a-720def0e6170" providerId="ADAL" clId="{5DF550C1-2326-43F6-BDDB-501C9FB5AAA5}" dt="2022-11-15T12:27:49.710" v="4528" actId="21"/>
          <ac:graphicFrameMkLst>
            <pc:docMk/>
            <pc:sldMk cId="205185547" sldId="2120"/>
            <ac:graphicFrameMk id="8" creationId="{9DC4C906-6270-5847-B5D9-60BBD55EE585}"/>
          </ac:graphicFrameMkLst>
        </pc:graphicFrameChg>
        <pc:graphicFrameChg chg="modGraphic">
          <ac:chgData name="Isabel Morales" userId="c99905c7-edab-4a10-9a1a-720def0e6170" providerId="ADAL" clId="{5DF550C1-2326-43F6-BDDB-501C9FB5AAA5}" dt="2022-11-15T12:28:04.617" v="4545" actId="21"/>
          <ac:graphicFrameMkLst>
            <pc:docMk/>
            <pc:sldMk cId="205185547" sldId="2120"/>
            <ac:graphicFrameMk id="9" creationId="{9FA1DCA3-F2F0-164E-B068-FF51AEE68511}"/>
          </ac:graphicFrameMkLst>
        </pc:graphicFrameChg>
      </pc:sldChg>
      <pc:sldChg chg="addSp delSp modSp add del mod">
        <pc:chgData name="Isabel Morales" userId="c99905c7-edab-4a10-9a1a-720def0e6170" providerId="ADAL" clId="{5DF550C1-2326-43F6-BDDB-501C9FB5AAA5}" dt="2022-11-15T12:35:30.339" v="4823" actId="47"/>
        <pc:sldMkLst>
          <pc:docMk/>
          <pc:sldMk cId="1390161511" sldId="2120"/>
        </pc:sldMkLst>
        <pc:spChg chg="add del">
          <ac:chgData name="Isabel Morales" userId="c99905c7-edab-4a10-9a1a-720def0e6170" providerId="ADAL" clId="{5DF550C1-2326-43F6-BDDB-501C9FB5AAA5}" dt="2022-11-15T12:30:15.100" v="4648" actId="478"/>
          <ac:spMkLst>
            <pc:docMk/>
            <pc:sldMk cId="1390161511" sldId="2120"/>
            <ac:spMk id="2" creationId="{8E58C46A-97FF-6741-AD25-E34D691BB715}"/>
          </ac:spMkLst>
        </pc:spChg>
        <pc:spChg chg="del">
          <ac:chgData name="Isabel Morales" userId="c99905c7-edab-4a10-9a1a-720def0e6170" providerId="ADAL" clId="{5DF550C1-2326-43F6-BDDB-501C9FB5AAA5}" dt="2022-11-15T12:31:48.177" v="4697" actId="478"/>
          <ac:spMkLst>
            <pc:docMk/>
            <pc:sldMk cId="1390161511" sldId="2120"/>
            <ac:spMk id="3" creationId="{4AA115CF-8197-D727-C41D-D71DD209FFEE}"/>
          </ac:spMkLst>
        </pc:spChg>
        <pc:spChg chg="add del mod">
          <ac:chgData name="Isabel Morales" userId="c99905c7-edab-4a10-9a1a-720def0e6170" providerId="ADAL" clId="{5DF550C1-2326-43F6-BDDB-501C9FB5AAA5}" dt="2022-11-15T12:30:15.100" v="4648" actId="478"/>
          <ac:spMkLst>
            <pc:docMk/>
            <pc:sldMk cId="1390161511" sldId="2120"/>
            <ac:spMk id="6" creationId="{72EDCC56-6BB6-459F-F983-2E998BBBCDDD}"/>
          </ac:spMkLst>
        </pc:spChg>
        <pc:spChg chg="del">
          <ac:chgData name="Isabel Morales" userId="c99905c7-edab-4a10-9a1a-720def0e6170" providerId="ADAL" clId="{5DF550C1-2326-43F6-BDDB-501C9FB5AAA5}" dt="2022-11-15T12:30:08.726" v="4646" actId="478"/>
          <ac:spMkLst>
            <pc:docMk/>
            <pc:sldMk cId="1390161511" sldId="2120"/>
            <ac:spMk id="15" creationId="{B72A8804-6AAC-E54F-B926-2CDC0E5AAA9A}"/>
          </ac:spMkLst>
        </pc:spChg>
        <pc:spChg chg="del mod">
          <ac:chgData name="Isabel Morales" userId="c99905c7-edab-4a10-9a1a-720def0e6170" providerId="ADAL" clId="{5DF550C1-2326-43F6-BDDB-501C9FB5AAA5}" dt="2022-11-15T12:30:07.720" v="4645"/>
          <ac:spMkLst>
            <pc:docMk/>
            <pc:sldMk cId="1390161511" sldId="2120"/>
            <ac:spMk id="16" creationId="{3D9B8C5B-6263-5E44-8F91-77C7286E0B36}"/>
          </ac:spMkLst>
        </pc:spChg>
        <pc:spChg chg="mod">
          <ac:chgData name="Isabel Morales" userId="c99905c7-edab-4a10-9a1a-720def0e6170" providerId="ADAL" clId="{5DF550C1-2326-43F6-BDDB-501C9FB5AAA5}" dt="2022-11-15T12:35:29.103" v="4822" actId="21"/>
          <ac:spMkLst>
            <pc:docMk/>
            <pc:sldMk cId="1390161511" sldId="2120"/>
            <ac:spMk id="18" creationId="{4F040170-1A09-294A-B4DF-CA52A5734313}"/>
          </ac:spMkLst>
        </pc:spChg>
        <pc:spChg chg="del">
          <ac:chgData name="Isabel Morales" userId="c99905c7-edab-4a10-9a1a-720def0e6170" providerId="ADAL" clId="{5DF550C1-2326-43F6-BDDB-501C9FB5AAA5}" dt="2022-11-15T12:31:46.510" v="4696" actId="21"/>
          <ac:spMkLst>
            <pc:docMk/>
            <pc:sldMk cId="1390161511" sldId="2120"/>
            <ac:spMk id="37" creationId="{118E7D61-4539-4085-91FC-1BE2B34E43BD}"/>
          </ac:spMkLst>
        </pc:spChg>
        <pc:picChg chg="del">
          <ac:chgData name="Isabel Morales" userId="c99905c7-edab-4a10-9a1a-720def0e6170" providerId="ADAL" clId="{5DF550C1-2326-43F6-BDDB-501C9FB5AAA5}" dt="2022-11-15T12:31:46.510" v="4696" actId="21"/>
          <ac:picMkLst>
            <pc:docMk/>
            <pc:sldMk cId="1390161511" sldId="2120"/>
            <ac:picMk id="5" creationId="{F898F1B7-9B3B-8CF2-3D61-5FFF9B0283CC}"/>
          </ac:picMkLst>
        </pc:picChg>
      </pc:sldChg>
      <pc:sldChg chg="addSp delSp modSp add mod modAnim">
        <pc:chgData name="Isabel Morales" userId="c99905c7-edab-4a10-9a1a-720def0e6170" providerId="ADAL" clId="{5DF550C1-2326-43F6-BDDB-501C9FB5AAA5}" dt="2022-11-15T12:55:59.067" v="5089" actId="20577"/>
        <pc:sldMkLst>
          <pc:docMk/>
          <pc:sldMk cId="1391754263" sldId="2120"/>
        </pc:sldMkLst>
        <pc:spChg chg="mod">
          <ac:chgData name="Isabel Morales" userId="c99905c7-edab-4a10-9a1a-720def0e6170" providerId="ADAL" clId="{5DF550C1-2326-43F6-BDDB-501C9FB5AAA5}" dt="2022-11-15T12:52:57.316" v="4947" actId="20577"/>
          <ac:spMkLst>
            <pc:docMk/>
            <pc:sldMk cId="1391754263" sldId="2120"/>
            <ac:spMk id="2" creationId="{5B5C8C86-1C52-B849-AFF9-54C508B87603}"/>
          </ac:spMkLst>
        </pc:spChg>
        <pc:spChg chg="mod">
          <ac:chgData name="Isabel Morales" userId="c99905c7-edab-4a10-9a1a-720def0e6170" providerId="ADAL" clId="{5DF550C1-2326-43F6-BDDB-501C9FB5AAA5}" dt="2022-11-15T12:55:55.595" v="5080" actId="20577"/>
          <ac:spMkLst>
            <pc:docMk/>
            <pc:sldMk cId="1391754263" sldId="2120"/>
            <ac:spMk id="7" creationId="{36D4EB7A-ADA5-D9E9-82F0-C78DB8092996}"/>
          </ac:spMkLst>
        </pc:spChg>
        <pc:spChg chg="mod">
          <ac:chgData name="Isabel Morales" userId="c99905c7-edab-4a10-9a1a-720def0e6170" providerId="ADAL" clId="{5DF550C1-2326-43F6-BDDB-501C9FB5AAA5}" dt="2022-11-15T12:55:59.067" v="5089" actId="20577"/>
          <ac:spMkLst>
            <pc:docMk/>
            <pc:sldMk cId="1391754263" sldId="2120"/>
            <ac:spMk id="8" creationId="{1DCF3B5C-CEC5-3EF0-B5D0-5FDE5AB88E95}"/>
          </ac:spMkLst>
        </pc:spChg>
        <pc:spChg chg="mod">
          <ac:chgData name="Isabel Morales" userId="c99905c7-edab-4a10-9a1a-720def0e6170" providerId="ADAL" clId="{5DF550C1-2326-43F6-BDDB-501C9FB5AAA5}" dt="2022-11-15T12:55:33.514" v="5071" actId="14100"/>
          <ac:spMkLst>
            <pc:docMk/>
            <pc:sldMk cId="1391754263" sldId="2120"/>
            <ac:spMk id="10" creationId="{AF65A750-1148-E17A-E0CD-0760E36186E3}"/>
          </ac:spMkLst>
        </pc:spChg>
        <pc:spChg chg="mod">
          <ac:chgData name="Isabel Morales" userId="c99905c7-edab-4a10-9a1a-720def0e6170" providerId="ADAL" clId="{5DF550C1-2326-43F6-BDDB-501C9FB5AAA5}" dt="2022-11-15T12:54:00.587" v="5020" actId="20577"/>
          <ac:spMkLst>
            <pc:docMk/>
            <pc:sldMk cId="1391754263" sldId="2120"/>
            <ac:spMk id="11" creationId="{69713786-2C3C-DDCE-F7FC-84F3318ACBFC}"/>
          </ac:spMkLst>
        </pc:spChg>
        <pc:spChg chg="mod">
          <ac:chgData name="Isabel Morales" userId="c99905c7-edab-4a10-9a1a-720def0e6170" providerId="ADAL" clId="{5DF550C1-2326-43F6-BDDB-501C9FB5AAA5}" dt="2022-11-15T12:54:02.479" v="5022" actId="20577"/>
          <ac:spMkLst>
            <pc:docMk/>
            <pc:sldMk cId="1391754263" sldId="2120"/>
            <ac:spMk id="13" creationId="{2D724316-820F-13F7-C6EB-56B9B9C2CEDC}"/>
          </ac:spMkLst>
        </pc:spChg>
        <pc:spChg chg="mod">
          <ac:chgData name="Isabel Morales" userId="c99905c7-edab-4a10-9a1a-720def0e6170" providerId="ADAL" clId="{5DF550C1-2326-43F6-BDDB-501C9FB5AAA5}" dt="2022-11-15T12:55:21.282" v="5067" actId="14100"/>
          <ac:spMkLst>
            <pc:docMk/>
            <pc:sldMk cId="1391754263" sldId="2120"/>
            <ac:spMk id="18" creationId="{2F3A9F00-D702-8CC8-26F0-4FD9155874CF}"/>
          </ac:spMkLst>
        </pc:spChg>
        <pc:spChg chg="mod">
          <ac:chgData name="Isabel Morales" userId="c99905c7-edab-4a10-9a1a-720def0e6170" providerId="ADAL" clId="{5DF550C1-2326-43F6-BDDB-501C9FB5AAA5}" dt="2022-11-15T12:53:43.926" v="5012" actId="6549"/>
          <ac:spMkLst>
            <pc:docMk/>
            <pc:sldMk cId="1391754263" sldId="2120"/>
            <ac:spMk id="23" creationId="{AB15D8A5-33DE-FECD-9E4C-0A39D95FA9BE}"/>
          </ac:spMkLst>
        </pc:spChg>
        <pc:picChg chg="add del mod">
          <ac:chgData name="Isabel Morales" userId="c99905c7-edab-4a10-9a1a-720def0e6170" providerId="ADAL" clId="{5DF550C1-2326-43F6-BDDB-501C9FB5AAA5}" dt="2022-11-15T12:53:10.262" v="4953" actId="21"/>
          <ac:picMkLst>
            <pc:docMk/>
            <pc:sldMk cId="1391754263" sldId="2120"/>
            <ac:picMk id="3" creationId="{5125B728-3F92-AC8D-C77A-3231BF007CC3}"/>
          </ac:picMkLst>
        </pc:picChg>
        <pc:picChg chg="add del">
          <ac:chgData name="Isabel Morales" userId="c99905c7-edab-4a10-9a1a-720def0e6170" providerId="ADAL" clId="{5DF550C1-2326-43F6-BDDB-501C9FB5AAA5}" dt="2022-11-15T12:51:52.246" v="4934" actId="21"/>
          <ac:picMkLst>
            <pc:docMk/>
            <pc:sldMk cId="1391754263" sldId="2120"/>
            <ac:picMk id="5" creationId="{35BC1065-76CB-DCA8-2A88-D20736E29CAC}"/>
          </ac:picMkLst>
        </pc:picChg>
        <pc:picChg chg="add mod">
          <ac:chgData name="Isabel Morales" userId="c99905c7-edab-4a10-9a1a-720def0e6170" providerId="ADAL" clId="{5DF550C1-2326-43F6-BDDB-501C9FB5AAA5}" dt="2022-11-15T12:55:47.506" v="5072" actId="1076"/>
          <ac:picMkLst>
            <pc:docMk/>
            <pc:sldMk cId="1391754263" sldId="2120"/>
            <ac:picMk id="9" creationId="{B118E7DA-29B9-CA65-3136-66D294D7E338}"/>
          </ac:picMkLst>
        </pc:picChg>
        <pc:picChg chg="del mod">
          <ac:chgData name="Isabel Morales" userId="c99905c7-edab-4a10-9a1a-720def0e6170" providerId="ADAL" clId="{5DF550C1-2326-43F6-BDDB-501C9FB5AAA5}" dt="2022-11-15T12:53:11.146" v="4955" actId="478"/>
          <ac:picMkLst>
            <pc:docMk/>
            <pc:sldMk cId="1391754263" sldId="2120"/>
            <ac:picMk id="26" creationId="{C44D7419-9CEC-FCE5-806F-537D784944D9}"/>
          </ac:picMkLst>
        </pc:picChg>
      </pc:sldChg>
      <pc:sldChg chg="delSp add del mod">
        <pc:chgData name="Isabel Morales" userId="c99905c7-edab-4a10-9a1a-720def0e6170" providerId="ADAL" clId="{5DF550C1-2326-43F6-BDDB-501C9FB5AAA5}" dt="2022-11-15T12:50:21.654" v="4917" actId="47"/>
        <pc:sldMkLst>
          <pc:docMk/>
          <pc:sldMk cId="4090512867" sldId="2120"/>
        </pc:sldMkLst>
        <pc:spChg chg="del">
          <ac:chgData name="Isabel Morales" userId="c99905c7-edab-4a10-9a1a-720def0e6170" providerId="ADAL" clId="{5DF550C1-2326-43F6-BDDB-501C9FB5AAA5}" dt="2022-11-15T12:50:11.496" v="4916" actId="478"/>
          <ac:spMkLst>
            <pc:docMk/>
            <pc:sldMk cId="4090512867" sldId="2120"/>
            <ac:spMk id="3" creationId="{8069A4E5-509C-F5AB-27CD-C885861868A0}"/>
          </ac:spMkLst>
        </pc:spChg>
        <pc:picChg chg="del">
          <ac:chgData name="Isabel Morales" userId="c99905c7-edab-4a10-9a1a-720def0e6170" providerId="ADAL" clId="{5DF550C1-2326-43F6-BDDB-501C9FB5AAA5}" dt="2022-11-15T12:50:11.496" v="4916" actId="478"/>
          <ac:picMkLst>
            <pc:docMk/>
            <pc:sldMk cId="4090512867" sldId="2120"/>
            <ac:picMk id="5" creationId="{1C8A051B-AABC-134F-F0E5-79A0E49BD4F7}"/>
          </ac:picMkLst>
        </pc:picChg>
      </pc:sldChg>
      <pc:sldChg chg="addSp delSp modSp add mod">
        <pc:chgData name="Isabel Morales" userId="c99905c7-edab-4a10-9a1a-720def0e6170" providerId="ADAL" clId="{5DF550C1-2326-43F6-BDDB-501C9FB5AAA5}" dt="2022-11-15T12:57:33.604" v="5238" actId="20577"/>
        <pc:sldMkLst>
          <pc:docMk/>
          <pc:sldMk cId="1111027726" sldId="2121"/>
        </pc:sldMkLst>
        <pc:spChg chg="mod">
          <ac:chgData name="Isabel Morales" userId="c99905c7-edab-4a10-9a1a-720def0e6170" providerId="ADAL" clId="{5DF550C1-2326-43F6-BDDB-501C9FB5AAA5}" dt="2022-11-15T12:56:49.924" v="5110" actId="20577"/>
          <ac:spMkLst>
            <pc:docMk/>
            <pc:sldMk cId="1111027726" sldId="2121"/>
            <ac:spMk id="3" creationId="{7837A528-2944-15DB-7FD3-8DC71E21477E}"/>
          </ac:spMkLst>
        </pc:spChg>
        <pc:spChg chg="mod">
          <ac:chgData name="Isabel Morales" userId="c99905c7-edab-4a10-9a1a-720def0e6170" providerId="ADAL" clId="{5DF550C1-2326-43F6-BDDB-501C9FB5AAA5}" dt="2022-11-15T12:57:08.904" v="5234" actId="20577"/>
          <ac:spMkLst>
            <pc:docMk/>
            <pc:sldMk cId="1111027726" sldId="2121"/>
            <ac:spMk id="4" creationId="{29C658BE-1331-074E-6758-295DF3EBF762}"/>
          </ac:spMkLst>
        </pc:spChg>
        <pc:spChg chg="mod">
          <ac:chgData name="Isabel Morales" userId="c99905c7-edab-4a10-9a1a-720def0e6170" providerId="ADAL" clId="{5DF550C1-2326-43F6-BDDB-501C9FB5AAA5}" dt="2022-11-15T12:57:33.604" v="5238" actId="20577"/>
          <ac:spMkLst>
            <pc:docMk/>
            <pc:sldMk cId="1111027726" sldId="2121"/>
            <ac:spMk id="11" creationId="{5F9FB3D5-81B7-024D-9C5F-E91824918207}"/>
          </ac:spMkLst>
        </pc:spChg>
        <pc:graphicFrameChg chg="mod modGraphic">
          <ac:chgData name="Isabel Morales" userId="c99905c7-edab-4a10-9a1a-720def0e6170" providerId="ADAL" clId="{5DF550C1-2326-43F6-BDDB-501C9FB5AAA5}" dt="2022-11-15T12:56:39.314" v="5101" actId="2062"/>
          <ac:graphicFrameMkLst>
            <pc:docMk/>
            <pc:sldMk cId="1111027726" sldId="2121"/>
            <ac:graphicFrameMk id="5" creationId="{73427184-9345-718D-441F-A08A1385476A}"/>
          </ac:graphicFrameMkLst>
        </pc:graphicFrameChg>
        <pc:graphicFrameChg chg="mod modGraphic">
          <ac:chgData name="Isabel Morales" userId="c99905c7-edab-4a10-9a1a-720def0e6170" providerId="ADAL" clId="{5DF550C1-2326-43F6-BDDB-501C9FB5AAA5}" dt="2022-11-15T12:56:41.557" v="5102" actId="2062"/>
          <ac:graphicFrameMkLst>
            <pc:docMk/>
            <pc:sldMk cId="1111027726" sldId="2121"/>
            <ac:graphicFrameMk id="6" creationId="{B5862D32-231F-6850-7F94-184B206B4962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5T12:56:46.436" v="5103" actId="478"/>
          <ac:graphicFrameMkLst>
            <pc:docMk/>
            <pc:sldMk cId="1111027726" sldId="2121"/>
            <ac:graphicFrameMk id="7" creationId="{8E96A989-10C5-B466-E6D9-2E29156CB6C9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5T12:56:46.436" v="5103" actId="478"/>
          <ac:graphicFrameMkLst>
            <pc:docMk/>
            <pc:sldMk cId="1111027726" sldId="2121"/>
            <ac:graphicFrameMk id="8" creationId="{56248E2D-FEB9-4B15-46BC-6A0C563B0E34}"/>
          </ac:graphicFrameMkLst>
        </pc:graphicFrameChg>
      </pc:sldChg>
      <pc:sldChg chg="add del">
        <pc:chgData name="Isabel Morales" userId="c99905c7-edab-4a10-9a1a-720def0e6170" providerId="ADAL" clId="{5DF550C1-2326-43F6-BDDB-501C9FB5AAA5}" dt="2022-11-15T12:51:47.874" v="4930" actId="47"/>
        <pc:sldMkLst>
          <pc:docMk/>
          <pc:sldMk cId="4165614121" sldId="2122"/>
        </pc:sldMkLst>
      </pc:sldChg>
      <pc:sldChg chg="add del">
        <pc:chgData name="Isabel Morales" userId="c99905c7-edab-4a10-9a1a-720def0e6170" providerId="ADAL" clId="{5DF550C1-2326-43F6-BDDB-501C9FB5AAA5}" dt="2022-11-15T12:52:05.084" v="4936" actId="47"/>
        <pc:sldMkLst>
          <pc:docMk/>
          <pc:sldMk cId="2411592179" sldId="2123"/>
        </pc:sldMkLst>
      </pc:sldChg>
      <pc:sldChg chg="addSp delSp modSp add mod ord modAnim modNotesTx">
        <pc:chgData name="Isabel Morales" userId="c99905c7-edab-4a10-9a1a-720def0e6170" providerId="ADAL" clId="{5DF550C1-2326-43F6-BDDB-501C9FB5AAA5}" dt="2022-11-16T08:16:10.582" v="5517"/>
        <pc:sldMkLst>
          <pc:docMk/>
          <pc:sldMk cId="2257818968" sldId="2124"/>
        </pc:sldMkLst>
        <pc:spChg chg="mod">
          <ac:chgData name="Isabel Morales" userId="c99905c7-edab-4a10-9a1a-720def0e6170" providerId="ADAL" clId="{5DF550C1-2326-43F6-BDDB-501C9FB5AAA5}" dt="2022-11-16T07:50:19.637" v="5290" actId="20577"/>
          <ac:spMkLst>
            <pc:docMk/>
            <pc:sldMk cId="2257818968" sldId="2124"/>
            <ac:spMk id="2" creationId="{051153D1-4AC3-9045-9A8B-905010E28F9F}"/>
          </ac:spMkLst>
        </pc:spChg>
        <pc:spChg chg="mod">
          <ac:chgData name="Isabel Morales" userId="c99905c7-edab-4a10-9a1a-720def0e6170" providerId="ADAL" clId="{5DF550C1-2326-43F6-BDDB-501C9FB5AAA5}" dt="2022-11-16T08:12:13.328" v="5369" actId="20577"/>
          <ac:spMkLst>
            <pc:docMk/>
            <pc:sldMk cId="2257818968" sldId="2124"/>
            <ac:spMk id="4" creationId="{380D28FE-3B8E-52CE-0DB5-C54BE464D9B5}"/>
          </ac:spMkLst>
        </pc:spChg>
        <pc:spChg chg="mod">
          <ac:chgData name="Isabel Morales" userId="c99905c7-edab-4a10-9a1a-720def0e6170" providerId="ADAL" clId="{5DF550C1-2326-43F6-BDDB-501C9FB5AAA5}" dt="2022-11-16T08:08:50.214" v="5306" actId="20577"/>
          <ac:spMkLst>
            <pc:docMk/>
            <pc:sldMk cId="2257818968" sldId="2124"/>
            <ac:spMk id="10" creationId="{DBFEC893-0D5C-AB5E-8708-C1DA989276ED}"/>
          </ac:spMkLst>
        </pc:spChg>
        <pc:spChg chg="add del mod">
          <ac:chgData name="Isabel Morales" userId="c99905c7-edab-4a10-9a1a-720def0e6170" providerId="ADAL" clId="{5DF550C1-2326-43F6-BDDB-501C9FB5AAA5}" dt="2022-11-16T08:13:50.910" v="5416" actId="478"/>
          <ac:spMkLst>
            <pc:docMk/>
            <pc:sldMk cId="2257818968" sldId="2124"/>
            <ac:spMk id="14" creationId="{45FD3B25-2721-FE21-D6F9-2946A2B6717D}"/>
          </ac:spMkLst>
        </pc:spChg>
        <pc:spChg chg="add mod">
          <ac:chgData name="Isabel Morales" userId="c99905c7-edab-4a10-9a1a-720def0e6170" providerId="ADAL" clId="{5DF550C1-2326-43F6-BDDB-501C9FB5AAA5}" dt="2022-11-16T08:14:52.213" v="5430" actId="1076"/>
          <ac:spMkLst>
            <pc:docMk/>
            <pc:sldMk cId="2257818968" sldId="2124"/>
            <ac:spMk id="15" creationId="{119071A0-77F5-06A1-1958-9E77BDB66C99}"/>
          </ac:spMkLst>
        </pc:spChg>
        <pc:spChg chg="add mod">
          <ac:chgData name="Isabel Morales" userId="c99905c7-edab-4a10-9a1a-720def0e6170" providerId="ADAL" clId="{5DF550C1-2326-43F6-BDDB-501C9FB5AAA5}" dt="2022-11-16T08:14:57.145" v="5431" actId="1076"/>
          <ac:spMkLst>
            <pc:docMk/>
            <pc:sldMk cId="2257818968" sldId="2124"/>
            <ac:spMk id="16" creationId="{F653C115-D00B-7BFB-AED6-03F7EA83EEEE}"/>
          </ac:spMkLst>
        </pc:spChg>
        <pc:spChg chg="add del">
          <ac:chgData name="Isabel Morales" userId="c99905c7-edab-4a10-9a1a-720def0e6170" providerId="ADAL" clId="{5DF550C1-2326-43F6-BDDB-501C9FB5AAA5}" dt="2022-11-16T08:13:57.201" v="5418" actId="22"/>
          <ac:spMkLst>
            <pc:docMk/>
            <pc:sldMk cId="2257818968" sldId="2124"/>
            <ac:spMk id="19" creationId="{41F15468-383E-7254-7130-BD31F00B1A96}"/>
          </ac:spMkLst>
        </pc:spChg>
        <pc:spChg chg="del mod">
          <ac:chgData name="Isabel Morales" userId="c99905c7-edab-4a10-9a1a-720def0e6170" providerId="ADAL" clId="{5DF550C1-2326-43F6-BDDB-501C9FB5AAA5}" dt="2022-11-16T08:16:10.246" v="5516" actId="478"/>
          <ac:spMkLst>
            <pc:docMk/>
            <pc:sldMk cId="2257818968" sldId="2124"/>
            <ac:spMk id="20" creationId="{EA87945F-56C9-ED91-35F1-B59178DE2824}"/>
          </ac:spMkLst>
        </pc:spChg>
        <pc:spChg chg="add mod">
          <ac:chgData name="Isabel Morales" userId="c99905c7-edab-4a10-9a1a-720def0e6170" providerId="ADAL" clId="{5DF550C1-2326-43F6-BDDB-501C9FB5AAA5}" dt="2022-11-16T08:15:00.921" v="5432" actId="1076"/>
          <ac:spMkLst>
            <pc:docMk/>
            <pc:sldMk cId="2257818968" sldId="2124"/>
            <ac:spMk id="23" creationId="{16D55433-6C2B-4438-62E3-9B84FDD7BAD4}"/>
          </ac:spMkLst>
        </pc:spChg>
        <pc:spChg chg="del">
          <ac:chgData name="Isabel Morales" userId="c99905c7-edab-4a10-9a1a-720def0e6170" providerId="ADAL" clId="{5DF550C1-2326-43F6-BDDB-501C9FB5AAA5}" dt="2022-11-16T08:08:44.343" v="5300" actId="478"/>
          <ac:spMkLst>
            <pc:docMk/>
            <pc:sldMk cId="2257818968" sldId="2124"/>
            <ac:spMk id="24" creationId="{9714C2CE-5F7D-094F-BE0C-E40F5E3F849C}"/>
          </ac:spMkLst>
        </pc:spChg>
        <pc:spChg chg="add mod">
          <ac:chgData name="Isabel Morales" userId="c99905c7-edab-4a10-9a1a-720def0e6170" providerId="ADAL" clId="{5DF550C1-2326-43F6-BDDB-501C9FB5AAA5}" dt="2022-11-16T08:16:10.582" v="5517"/>
          <ac:spMkLst>
            <pc:docMk/>
            <pc:sldMk cId="2257818968" sldId="2124"/>
            <ac:spMk id="25" creationId="{302EFEAD-8729-0452-F18A-A4F2FBC0F093}"/>
          </ac:spMkLst>
        </pc:spChg>
        <pc:spChg chg="add del mod">
          <ac:chgData name="Isabel Morales" userId="c99905c7-edab-4a10-9a1a-720def0e6170" providerId="ADAL" clId="{5DF550C1-2326-43F6-BDDB-501C9FB5AAA5}" dt="2022-11-16T08:09:29.729" v="5309" actId="478"/>
          <ac:spMkLst>
            <pc:docMk/>
            <pc:sldMk cId="2257818968" sldId="2124"/>
            <ac:spMk id="47" creationId="{D0BCBE32-7132-2FD4-0775-334901069459}"/>
          </ac:spMkLst>
        </pc:spChg>
        <pc:spChg chg="mod">
          <ac:chgData name="Isabel Morales" userId="c99905c7-edab-4a10-9a1a-720def0e6170" providerId="ADAL" clId="{5DF550C1-2326-43F6-BDDB-501C9FB5AAA5}" dt="2022-11-16T08:15:15.572" v="5450" actId="20577"/>
          <ac:spMkLst>
            <pc:docMk/>
            <pc:sldMk cId="2257818968" sldId="2124"/>
            <ac:spMk id="53" creationId="{8D7BA7EB-D14E-54D2-81B2-B20E0D270A5D}"/>
          </ac:spMkLst>
        </pc:spChg>
        <pc:grpChg chg="del mod">
          <ac:chgData name="Isabel Morales" userId="c99905c7-edab-4a10-9a1a-720def0e6170" providerId="ADAL" clId="{5DF550C1-2326-43F6-BDDB-501C9FB5AAA5}" dt="2022-11-16T07:50:02.221" v="5259" actId="478"/>
          <ac:grpSpMkLst>
            <pc:docMk/>
            <pc:sldMk cId="2257818968" sldId="2124"/>
            <ac:grpSpMk id="12" creationId="{08FC08E6-A896-2E7B-E486-58A030E894C8}"/>
          </ac:grpSpMkLst>
        </pc:grpChg>
        <pc:grpChg chg="del">
          <ac:chgData name="Isabel Morales" userId="c99905c7-edab-4a10-9a1a-720def0e6170" providerId="ADAL" clId="{5DF550C1-2326-43F6-BDDB-501C9FB5AAA5}" dt="2022-11-16T08:09:31.754" v="5310" actId="478"/>
          <ac:grpSpMkLst>
            <pc:docMk/>
            <pc:sldMk cId="2257818968" sldId="2124"/>
            <ac:grpSpMk id="51" creationId="{CB2995B8-2C01-13B3-3927-A1302DFCD885}"/>
          </ac:grpSpMkLst>
        </pc:grpChg>
        <pc:picChg chg="add mod">
          <ac:chgData name="Isabel Morales" userId="c99905c7-edab-4a10-9a1a-720def0e6170" providerId="ADAL" clId="{5DF550C1-2326-43F6-BDDB-501C9FB5AAA5}" dt="2022-11-16T08:08:42.539" v="5299" actId="1076"/>
          <ac:picMkLst>
            <pc:docMk/>
            <pc:sldMk cId="2257818968" sldId="2124"/>
            <ac:picMk id="3" creationId="{1B20A245-0A68-1805-26CD-63879EFA20CC}"/>
          </ac:picMkLst>
        </pc:pic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5" creationId="{A98A9785-49C5-735D-A720-D717AC4EF919}"/>
          </ac:inkMkLst>
        </pc:ink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6" creationId="{10D2B82E-0F88-6ADB-5C40-CA33F0310658}"/>
          </ac:inkMkLst>
        </pc:ink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7" creationId="{37356346-81BF-5772-1088-EF2F171DAAA3}"/>
          </ac:inkMkLst>
        </pc:ink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8" creationId="{BD5A9738-9C08-533D-966C-B9F116DF9BED}"/>
          </ac:inkMkLst>
        </pc:ink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9" creationId="{42CE8270-BE7E-BA79-28FA-FFE9F064CA2E}"/>
          </ac:inkMkLst>
        </pc:inkChg>
        <pc:inkChg chg="add mod">
          <ac:chgData name="Isabel Morales" userId="c99905c7-edab-4a10-9a1a-720def0e6170" providerId="ADAL" clId="{5DF550C1-2326-43F6-BDDB-501C9FB5AAA5}" dt="2022-11-15T13:35:55.130" v="5255"/>
          <ac:inkMkLst>
            <pc:docMk/>
            <pc:sldMk cId="2257818968" sldId="2124"/>
            <ac:inkMk id="11" creationId="{4439D9A5-3510-410E-C4F1-2BFF2260F8D2}"/>
          </ac:inkMkLst>
        </pc:inkChg>
      </pc:sldChg>
      <pc:sldChg chg="addSp delSp modSp add mod modNotesTx">
        <pc:chgData name="Isabel Morales" userId="c99905c7-edab-4a10-9a1a-720def0e6170" providerId="ADAL" clId="{5DF550C1-2326-43F6-BDDB-501C9FB5AAA5}" dt="2022-11-16T08:16:04.210" v="5515" actId="20577"/>
        <pc:sldMkLst>
          <pc:docMk/>
          <pc:sldMk cId="646043970" sldId="2125"/>
        </pc:sldMkLst>
        <pc:spChg chg="mod">
          <ac:chgData name="Isabel Morales" userId="c99905c7-edab-4a10-9a1a-720def0e6170" providerId="ADAL" clId="{5DF550C1-2326-43F6-BDDB-501C9FB5AAA5}" dt="2022-11-16T08:16:04.210" v="5515" actId="20577"/>
          <ac:spMkLst>
            <pc:docMk/>
            <pc:sldMk cId="646043970" sldId="2125"/>
            <ac:spMk id="5" creationId="{44433F03-FB17-182B-9E57-2C1EA4062CE4}"/>
          </ac:spMkLst>
        </pc:spChg>
        <pc:spChg chg="mod">
          <ac:chgData name="Isabel Morales" userId="c99905c7-edab-4a10-9a1a-720def0e6170" providerId="ADAL" clId="{5DF550C1-2326-43F6-BDDB-501C9FB5AAA5}" dt="2022-11-16T08:15:59.316" v="5504" actId="20577"/>
          <ac:spMkLst>
            <pc:docMk/>
            <pc:sldMk cId="646043970" sldId="2125"/>
            <ac:spMk id="7" creationId="{894F5F88-BDA9-AF76-2418-3D98FE2BD214}"/>
          </ac:spMkLst>
        </pc:spChg>
        <pc:spChg chg="mod">
          <ac:chgData name="Isabel Morales" userId="c99905c7-edab-4a10-9a1a-720def0e6170" providerId="ADAL" clId="{5DF550C1-2326-43F6-BDDB-501C9FB5AAA5}" dt="2022-11-16T08:12:37.075" v="5408" actId="20577"/>
          <ac:spMkLst>
            <pc:docMk/>
            <pc:sldMk cId="646043970" sldId="2125"/>
            <ac:spMk id="10" creationId="{5AF04B2B-6CB3-AE4E-B27C-5CC43923BA24}"/>
          </ac:spMkLst>
        </pc:spChg>
        <pc:graphicFrameChg chg="mod modGraphic">
          <ac:chgData name="Isabel Morales" userId="c99905c7-edab-4a10-9a1a-720def0e6170" providerId="ADAL" clId="{5DF550C1-2326-43F6-BDDB-501C9FB5AAA5}" dt="2022-11-16T08:15:52.858" v="5483" actId="2062"/>
          <ac:graphicFrameMkLst>
            <pc:docMk/>
            <pc:sldMk cId="646043970" sldId="2125"/>
            <ac:graphicFrameMk id="2" creationId="{CA7B2C6D-CB23-D161-B938-13075F9F7E5F}"/>
          </ac:graphicFrameMkLst>
        </pc:graphicFrameChg>
        <pc:graphicFrameChg chg="add del mod modGraphic">
          <ac:chgData name="Isabel Morales" userId="c99905c7-edab-4a10-9a1a-720def0e6170" providerId="ADAL" clId="{5DF550C1-2326-43F6-BDDB-501C9FB5AAA5}" dt="2022-11-16T08:15:39.911" v="5479" actId="478"/>
          <ac:graphicFrameMkLst>
            <pc:docMk/>
            <pc:sldMk cId="646043970" sldId="2125"/>
            <ac:graphicFrameMk id="3" creationId="{F1D6F39C-8BFD-A849-6DAB-7B00384C9BC8}"/>
          </ac:graphicFrameMkLst>
        </pc:graphicFrameChg>
      </pc:sldChg>
      <pc:sldMasterChg chg="modSp delSldLayout modSldLayout">
        <pc:chgData name="Isabel Morales" userId="c99905c7-edab-4a10-9a1a-720def0e6170" providerId="ADAL" clId="{5DF550C1-2326-43F6-BDDB-501C9FB5AAA5}" dt="2022-11-15T09:32:00.223" v="1887" actId="735"/>
        <pc:sldMasterMkLst>
          <pc:docMk/>
          <pc:sldMasterMk cId="3174324020" sldId="2147483648"/>
        </pc:sldMasterMkLst>
        <pc:sldLayoutChg chg="modSp">
          <pc:chgData name="Isabel Morales" userId="c99905c7-edab-4a10-9a1a-720def0e6170" providerId="ADAL" clId="{5DF550C1-2326-43F6-BDDB-501C9FB5AAA5}" dt="2022-11-15T09:31:58.442" v="1886" actId="735"/>
          <pc:sldLayoutMkLst>
            <pc:docMk/>
            <pc:sldMasterMk cId="3174324020" sldId="2147483648"/>
            <pc:sldLayoutMk cId="739299271" sldId="2147483655"/>
          </pc:sldLayoutMkLst>
        </pc:sldLayoutChg>
        <pc:sldLayoutChg chg="del">
          <pc:chgData name="Isabel Morales" userId="c99905c7-edab-4a10-9a1a-720def0e6170" providerId="ADAL" clId="{5DF550C1-2326-43F6-BDDB-501C9FB5AAA5}" dt="2022-11-15T08:56:25.546" v="455" actId="47"/>
          <pc:sldLayoutMkLst>
            <pc:docMk/>
            <pc:sldMasterMk cId="3174324020" sldId="2147483648"/>
            <pc:sldLayoutMk cId="2304159949" sldId="2147483672"/>
          </pc:sldLayoutMkLst>
        </pc:sldLayoutChg>
      </pc:sldMasterChg>
    </pc:docChg>
  </pc:docChgLst>
  <pc:docChgLst>
    <pc:chgData name="Isabel Morales" userId="c99905c7-edab-4a10-9a1a-720def0e6170" providerId="ADAL" clId="{2925D3E9-F270-44D2-8C06-A33337C80D96}"/>
    <pc:docChg chg="modSld">
      <pc:chgData name="Isabel Morales" userId="c99905c7-edab-4a10-9a1a-720def0e6170" providerId="ADAL" clId="{2925D3E9-F270-44D2-8C06-A33337C80D96}" dt="2023-04-27T08:28:25.691" v="90" actId="20577"/>
      <pc:docMkLst>
        <pc:docMk/>
      </pc:docMkLst>
      <pc:sldChg chg="modSp mod">
        <pc:chgData name="Isabel Morales" userId="c99905c7-edab-4a10-9a1a-720def0e6170" providerId="ADAL" clId="{2925D3E9-F270-44D2-8C06-A33337C80D96}" dt="2023-04-27T08:21:37.899" v="0" actId="20577"/>
        <pc:sldMkLst>
          <pc:docMk/>
          <pc:sldMk cId="1434962878" sldId="2111"/>
        </pc:sldMkLst>
        <pc:spChg chg="mod">
          <ac:chgData name="Isabel Morales" userId="c99905c7-edab-4a10-9a1a-720def0e6170" providerId="ADAL" clId="{2925D3E9-F270-44D2-8C06-A33337C80D96}" dt="2023-04-27T08:21:37.899" v="0" actId="20577"/>
          <ac:spMkLst>
            <pc:docMk/>
            <pc:sldMk cId="1434962878" sldId="2111"/>
            <ac:spMk id="16" creationId="{E65B7D3A-CE88-416D-A4CE-C663C545D41C}"/>
          </ac:spMkLst>
        </pc:spChg>
      </pc:sldChg>
      <pc:sldChg chg="modSp mod">
        <pc:chgData name="Isabel Morales" userId="c99905c7-edab-4a10-9a1a-720def0e6170" providerId="ADAL" clId="{2925D3E9-F270-44D2-8C06-A33337C80D96}" dt="2023-04-27T08:23:42.503" v="8" actId="20577"/>
        <pc:sldMkLst>
          <pc:docMk/>
          <pc:sldMk cId="1151864694" sldId="2116"/>
        </pc:sldMkLst>
        <pc:spChg chg="mod">
          <ac:chgData name="Isabel Morales" userId="c99905c7-edab-4a10-9a1a-720def0e6170" providerId="ADAL" clId="{2925D3E9-F270-44D2-8C06-A33337C80D96}" dt="2023-04-27T08:23:40.310" v="7" actId="948"/>
          <ac:spMkLst>
            <pc:docMk/>
            <pc:sldMk cId="1151864694" sldId="2116"/>
            <ac:spMk id="3" creationId="{8535E1D0-5C74-F1CE-E51B-78142543747A}"/>
          </ac:spMkLst>
        </pc:spChg>
        <pc:spChg chg="mod">
          <ac:chgData name="Isabel Morales" userId="c99905c7-edab-4a10-9a1a-720def0e6170" providerId="ADAL" clId="{2925D3E9-F270-44D2-8C06-A33337C80D96}" dt="2023-04-27T08:23:42.503" v="8" actId="20577"/>
          <ac:spMkLst>
            <pc:docMk/>
            <pc:sldMk cId="1151864694" sldId="2116"/>
            <ac:spMk id="4" creationId="{05E34B91-BC89-BF70-DC01-E71FA7EEB00F}"/>
          </ac:spMkLst>
        </pc:spChg>
      </pc:sldChg>
      <pc:sldChg chg="modSp mod">
        <pc:chgData name="Isabel Morales" userId="c99905c7-edab-4a10-9a1a-720def0e6170" providerId="ADAL" clId="{2925D3E9-F270-44D2-8C06-A33337C80D96}" dt="2023-04-27T08:25:40.004" v="34" actId="1035"/>
        <pc:sldMkLst>
          <pc:docMk/>
          <pc:sldMk cId="2336017354" sldId="2126"/>
        </pc:sldMkLst>
        <pc:spChg chg="mod">
          <ac:chgData name="Isabel Morales" userId="c99905c7-edab-4a10-9a1a-720def0e6170" providerId="ADAL" clId="{2925D3E9-F270-44D2-8C06-A33337C80D96}" dt="2023-04-27T08:25:40.004" v="34" actId="1035"/>
          <ac:spMkLst>
            <pc:docMk/>
            <pc:sldMk cId="2336017354" sldId="2126"/>
            <ac:spMk id="8" creationId="{47927DC3-7EF9-843D-A235-8AF25FB11F55}"/>
          </ac:spMkLst>
        </pc:spChg>
        <pc:spChg chg="mod">
          <ac:chgData name="Isabel Morales" userId="c99905c7-edab-4a10-9a1a-720def0e6170" providerId="ADAL" clId="{2925D3E9-F270-44D2-8C06-A33337C80D96}" dt="2023-04-27T08:25:40.004" v="34" actId="1035"/>
          <ac:spMkLst>
            <pc:docMk/>
            <pc:sldMk cId="2336017354" sldId="2126"/>
            <ac:spMk id="12" creationId="{2F0C1B20-4A0B-569B-A4BD-1FE2B8265122}"/>
          </ac:spMkLst>
        </pc:spChg>
        <pc:spChg chg="mod">
          <ac:chgData name="Isabel Morales" userId="c99905c7-edab-4a10-9a1a-720def0e6170" providerId="ADAL" clId="{2925D3E9-F270-44D2-8C06-A33337C80D96}" dt="2023-04-27T08:23:20.610" v="3" actId="554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Isabel Morales" userId="c99905c7-edab-4a10-9a1a-720def0e6170" providerId="ADAL" clId="{2925D3E9-F270-44D2-8C06-A33337C80D96}" dt="2023-04-27T08:23:20.610" v="3" actId="554"/>
          <ac:spMkLst>
            <pc:docMk/>
            <pc:sldMk cId="2336017354" sldId="2126"/>
            <ac:spMk id="21" creationId="{63FF4BE9-61B5-1BC8-01FD-FDED89E7957F}"/>
          </ac:spMkLst>
        </pc:spChg>
        <pc:spChg chg="mod">
          <ac:chgData name="Isabel Morales" userId="c99905c7-edab-4a10-9a1a-720def0e6170" providerId="ADAL" clId="{2925D3E9-F270-44D2-8C06-A33337C80D96}" dt="2023-04-27T08:25:08.656" v="22" actId="14100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Isabel Morales" userId="c99905c7-edab-4a10-9a1a-720def0e6170" providerId="ADAL" clId="{2925D3E9-F270-44D2-8C06-A33337C80D96}" dt="2023-04-27T08:25:14.416" v="29" actId="1036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Isabel Morales" userId="c99905c7-edab-4a10-9a1a-720def0e6170" providerId="ADAL" clId="{2925D3E9-F270-44D2-8C06-A33337C80D96}" dt="2023-04-27T08:25:14.416" v="29" actId="1036"/>
          <ac:spMkLst>
            <pc:docMk/>
            <pc:sldMk cId="2336017354" sldId="2126"/>
            <ac:spMk id="30" creationId="{0DE50277-F0DA-5DE0-9002-A0AFC90E1D64}"/>
          </ac:spMkLst>
        </pc:spChg>
      </pc:sldChg>
      <pc:sldChg chg="modSp mod">
        <pc:chgData name="Isabel Morales" userId="c99905c7-edab-4a10-9a1a-720def0e6170" providerId="ADAL" clId="{2925D3E9-F270-44D2-8C06-A33337C80D96}" dt="2023-04-27T08:26:42.550" v="47" actId="20577"/>
        <pc:sldMkLst>
          <pc:docMk/>
          <pc:sldMk cId="2805387025" sldId="2127"/>
        </pc:sldMkLst>
        <pc:spChg chg="mod">
          <ac:chgData name="Isabel Morales" userId="c99905c7-edab-4a10-9a1a-720def0e6170" providerId="ADAL" clId="{2925D3E9-F270-44D2-8C06-A33337C80D96}" dt="2023-04-27T08:26:42.550" v="47" actId="20577"/>
          <ac:spMkLst>
            <pc:docMk/>
            <pc:sldMk cId="2805387025" sldId="2127"/>
            <ac:spMk id="3" creationId="{843D6047-FD6E-CEA2-1027-1034CF9303CE}"/>
          </ac:spMkLst>
        </pc:spChg>
        <pc:spChg chg="mod">
          <ac:chgData name="Isabel Morales" userId="c99905c7-edab-4a10-9a1a-720def0e6170" providerId="ADAL" clId="{2925D3E9-F270-44D2-8C06-A33337C80D96}" dt="2023-04-27T08:26:41.179" v="46" actId="948"/>
          <ac:spMkLst>
            <pc:docMk/>
            <pc:sldMk cId="2805387025" sldId="2127"/>
            <ac:spMk id="10" creationId="{ABF56CB1-8411-1C2C-80EC-36A14E87C288}"/>
          </ac:spMkLst>
        </pc:spChg>
      </pc:sldChg>
      <pc:sldChg chg="modSp mod">
        <pc:chgData name="Isabel Morales" userId="c99905c7-edab-4a10-9a1a-720def0e6170" providerId="ADAL" clId="{2925D3E9-F270-44D2-8C06-A33337C80D96}" dt="2023-04-27T08:28:25.691" v="90" actId="20577"/>
        <pc:sldMkLst>
          <pc:docMk/>
          <pc:sldMk cId="1654791940" sldId="2143"/>
        </pc:sldMkLst>
        <pc:spChg chg="mod">
          <ac:chgData name="Isabel Morales" userId="c99905c7-edab-4a10-9a1a-720def0e6170" providerId="ADAL" clId="{2925D3E9-F270-44D2-8C06-A33337C80D96}" dt="2023-04-27T08:28:23.279" v="89" actId="948"/>
          <ac:spMkLst>
            <pc:docMk/>
            <pc:sldMk cId="1654791940" sldId="2143"/>
            <ac:spMk id="20" creationId="{20D10B1F-D67A-4BB5-BCFF-2B517830A6DD}"/>
          </ac:spMkLst>
        </pc:spChg>
        <pc:spChg chg="mod">
          <ac:chgData name="Isabel Morales" userId="c99905c7-edab-4a10-9a1a-720def0e6170" providerId="ADAL" clId="{2925D3E9-F270-44D2-8C06-A33337C80D96}" dt="2023-04-27T08:28:25.691" v="90" actId="20577"/>
          <ac:spMkLst>
            <pc:docMk/>
            <pc:sldMk cId="1654791940" sldId="2143"/>
            <ac:spMk id="21" creationId="{C337DA17-526D-2589-9DFA-E1D5318504F6}"/>
          </ac:spMkLst>
        </pc:spChg>
      </pc:sldChg>
      <pc:sldChg chg="modSp mod">
        <pc:chgData name="Isabel Morales" userId="c99905c7-edab-4a10-9a1a-720def0e6170" providerId="ADAL" clId="{2925D3E9-F270-44D2-8C06-A33337C80D96}" dt="2023-04-27T08:26:04.357" v="37" actId="20577"/>
        <pc:sldMkLst>
          <pc:docMk/>
          <pc:sldMk cId="3431050428" sldId="2144"/>
        </pc:sldMkLst>
        <pc:spChg chg="mod">
          <ac:chgData name="Isabel Morales" userId="c99905c7-edab-4a10-9a1a-720def0e6170" providerId="ADAL" clId="{2925D3E9-F270-44D2-8C06-A33337C80D96}" dt="2023-04-27T08:26:04.357" v="37" actId="20577"/>
          <ac:spMkLst>
            <pc:docMk/>
            <pc:sldMk cId="3431050428" sldId="2144"/>
            <ac:spMk id="3" creationId="{F57F1915-768F-FDA6-E3C8-2681A6A1EDF9}"/>
          </ac:spMkLst>
        </pc:spChg>
        <pc:spChg chg="mod">
          <ac:chgData name="Isabel Morales" userId="c99905c7-edab-4a10-9a1a-720def0e6170" providerId="ADAL" clId="{2925D3E9-F270-44D2-8C06-A33337C80D96}" dt="2023-04-27T08:26:02.449" v="35" actId="948"/>
          <ac:spMkLst>
            <pc:docMk/>
            <pc:sldMk cId="3431050428" sldId="2144"/>
            <ac:spMk id="10" creationId="{ABF56CB1-8411-1C2C-80EC-36A14E87C288}"/>
          </ac:spMkLst>
        </pc:spChg>
      </pc:sldChg>
      <pc:sldChg chg="modSp mod">
        <pc:chgData name="Isabel Morales" userId="c99905c7-edab-4a10-9a1a-720def0e6170" providerId="ADAL" clId="{2925D3E9-F270-44D2-8C06-A33337C80D96}" dt="2023-04-27T08:26:24.983" v="42" actId="20577"/>
        <pc:sldMkLst>
          <pc:docMk/>
          <pc:sldMk cId="3527673296" sldId="2146"/>
        </pc:sldMkLst>
        <pc:spChg chg="mod">
          <ac:chgData name="Isabel Morales" userId="c99905c7-edab-4a10-9a1a-720def0e6170" providerId="ADAL" clId="{2925D3E9-F270-44D2-8C06-A33337C80D96}" dt="2023-04-27T08:26:24.983" v="42" actId="20577"/>
          <ac:spMkLst>
            <pc:docMk/>
            <pc:sldMk cId="3527673296" sldId="2146"/>
            <ac:spMk id="3" creationId="{0283A594-233B-72A0-B075-D5B58329F7CF}"/>
          </ac:spMkLst>
        </pc:spChg>
        <pc:spChg chg="mod">
          <ac:chgData name="Isabel Morales" userId="c99905c7-edab-4a10-9a1a-720def0e6170" providerId="ADAL" clId="{2925D3E9-F270-44D2-8C06-A33337C80D96}" dt="2023-04-27T08:26:23.361" v="40" actId="948"/>
          <ac:spMkLst>
            <pc:docMk/>
            <pc:sldMk cId="3527673296" sldId="2146"/>
            <ac:spMk id="5" creationId="{9A007191-C107-9633-4090-38740269FD6D}"/>
          </ac:spMkLst>
        </pc:spChg>
      </pc:sldChg>
      <pc:sldChg chg="modSp mod">
        <pc:chgData name="Isabel Morales" userId="c99905c7-edab-4a10-9a1a-720def0e6170" providerId="ADAL" clId="{2925D3E9-F270-44D2-8C06-A33337C80D96}" dt="2023-04-27T08:26:34.989" v="45" actId="20577"/>
        <pc:sldMkLst>
          <pc:docMk/>
          <pc:sldMk cId="2333056656" sldId="2147"/>
        </pc:sldMkLst>
        <pc:spChg chg="mod">
          <ac:chgData name="Isabel Morales" userId="c99905c7-edab-4a10-9a1a-720def0e6170" providerId="ADAL" clId="{2925D3E9-F270-44D2-8C06-A33337C80D96}" dt="2023-04-27T08:26:34.989" v="45" actId="20577"/>
          <ac:spMkLst>
            <pc:docMk/>
            <pc:sldMk cId="2333056656" sldId="2147"/>
            <ac:spMk id="59" creationId="{6A9B4B30-88CF-9E09-C055-F4CBCB6B617B}"/>
          </ac:spMkLst>
        </pc:spChg>
        <pc:spChg chg="mod">
          <ac:chgData name="Isabel Morales" userId="c99905c7-edab-4a10-9a1a-720def0e6170" providerId="ADAL" clId="{2925D3E9-F270-44D2-8C06-A33337C80D96}" dt="2023-04-27T08:26:33.235" v="43" actId="948"/>
          <ac:spMkLst>
            <pc:docMk/>
            <pc:sldMk cId="2333056656" sldId="2147"/>
            <ac:spMk id="60" creationId="{05101243-3B6E-04A8-2A2A-519397C7E3C5}"/>
          </ac:spMkLst>
        </pc:spChg>
      </pc:sldChg>
      <pc:sldChg chg="modSp mod">
        <pc:chgData name="Isabel Morales" userId="c99905c7-edab-4a10-9a1a-720def0e6170" providerId="ADAL" clId="{2925D3E9-F270-44D2-8C06-A33337C80D96}" dt="2023-04-27T08:26:14.466" v="39" actId="20577"/>
        <pc:sldMkLst>
          <pc:docMk/>
          <pc:sldMk cId="1841064888" sldId="2148"/>
        </pc:sldMkLst>
        <pc:spChg chg="mod">
          <ac:chgData name="Isabel Morales" userId="c99905c7-edab-4a10-9a1a-720def0e6170" providerId="ADAL" clId="{2925D3E9-F270-44D2-8C06-A33337C80D96}" dt="2023-04-27T08:26:14.466" v="39" actId="20577"/>
          <ac:spMkLst>
            <pc:docMk/>
            <pc:sldMk cId="1841064888" sldId="2148"/>
            <ac:spMk id="3" creationId="{8535E1D0-5C74-F1CE-E51B-78142543747A}"/>
          </ac:spMkLst>
        </pc:spChg>
        <pc:spChg chg="mod">
          <ac:chgData name="Isabel Morales" userId="c99905c7-edab-4a10-9a1a-720def0e6170" providerId="ADAL" clId="{2925D3E9-F270-44D2-8C06-A33337C80D96}" dt="2023-04-27T08:26:12.804" v="38" actId="948"/>
          <ac:spMkLst>
            <pc:docMk/>
            <pc:sldMk cId="1841064888" sldId="2148"/>
            <ac:spMk id="4" creationId="{05E34B91-BC89-BF70-DC01-E71FA7EEB00F}"/>
          </ac:spMkLst>
        </pc:spChg>
      </pc:sldChg>
      <pc:sldChg chg="modSp mod">
        <pc:chgData name="Isabel Morales" userId="c99905c7-edab-4a10-9a1a-720def0e6170" providerId="ADAL" clId="{2925D3E9-F270-44D2-8C06-A33337C80D96}" dt="2023-04-27T08:28:14.949" v="88" actId="20577"/>
        <pc:sldMkLst>
          <pc:docMk/>
          <pc:sldMk cId="3525863595" sldId="2149"/>
        </pc:sldMkLst>
        <pc:spChg chg="mod">
          <ac:chgData name="Isabel Morales" userId="c99905c7-edab-4a10-9a1a-720def0e6170" providerId="ADAL" clId="{2925D3E9-F270-44D2-8C06-A33337C80D96}" dt="2023-04-27T08:28:14.949" v="88" actId="20577"/>
          <ac:spMkLst>
            <pc:docMk/>
            <pc:sldMk cId="3525863595" sldId="2149"/>
            <ac:spMk id="3" creationId="{843D6047-FD6E-CEA2-1027-1034CF9303CE}"/>
          </ac:spMkLst>
        </pc:spChg>
        <pc:spChg chg="mod">
          <ac:chgData name="Isabel Morales" userId="c99905c7-edab-4a10-9a1a-720def0e6170" providerId="ADAL" clId="{2925D3E9-F270-44D2-8C06-A33337C80D96}" dt="2023-04-27T08:28:13.194" v="87" actId="948"/>
          <ac:spMkLst>
            <pc:docMk/>
            <pc:sldMk cId="3525863595" sldId="2149"/>
            <ac:spMk id="10" creationId="{ABF56CB1-8411-1C2C-80EC-36A14E87C288}"/>
          </ac:spMkLst>
        </pc:spChg>
      </pc:sldChg>
      <pc:sldChg chg="addSp modSp mod">
        <pc:chgData name="Isabel Morales" userId="c99905c7-edab-4a10-9a1a-720def0e6170" providerId="ADAL" clId="{2925D3E9-F270-44D2-8C06-A33337C80D96}" dt="2023-04-27T08:27:50.877" v="84" actId="14100"/>
        <pc:sldMkLst>
          <pc:docMk/>
          <pc:sldMk cId="3800804045" sldId="2150"/>
        </pc:sldMkLst>
        <pc:spChg chg="mod">
          <ac:chgData name="Isabel Morales" userId="c99905c7-edab-4a10-9a1a-720def0e6170" providerId="ADAL" clId="{2925D3E9-F270-44D2-8C06-A33337C80D96}" dt="2023-04-27T08:27:45.663" v="83" actId="1038"/>
          <ac:spMkLst>
            <pc:docMk/>
            <pc:sldMk cId="3800804045" sldId="2150"/>
            <ac:spMk id="3" creationId="{491F1C91-7292-ACCC-ACB6-4E84F7857ACD}"/>
          </ac:spMkLst>
        </pc:spChg>
        <pc:spChg chg="mod">
          <ac:chgData name="Isabel Morales" userId="c99905c7-edab-4a10-9a1a-720def0e6170" providerId="ADAL" clId="{2925D3E9-F270-44D2-8C06-A33337C80D96}" dt="2023-04-27T08:27:45.663" v="83" actId="1038"/>
          <ac:spMkLst>
            <pc:docMk/>
            <pc:sldMk cId="3800804045" sldId="2150"/>
            <ac:spMk id="10" creationId="{ABF56CB1-8411-1C2C-80EC-36A14E87C288}"/>
          </ac:spMkLst>
        </pc:spChg>
        <pc:grpChg chg="add mod">
          <ac:chgData name="Isabel Morales" userId="c99905c7-edab-4a10-9a1a-720def0e6170" providerId="ADAL" clId="{2925D3E9-F270-44D2-8C06-A33337C80D96}" dt="2023-04-27T08:27:50.877" v="84" actId="14100"/>
          <ac:grpSpMkLst>
            <pc:docMk/>
            <pc:sldMk cId="3800804045" sldId="2150"/>
            <ac:grpSpMk id="6" creationId="{AD45A724-873C-0A39-08ED-0A69689DBEF0}"/>
          </ac:grpSpMkLst>
        </pc:grpChg>
        <pc:cxnChg chg="add mod">
          <ac:chgData name="Isabel Morales" userId="c99905c7-edab-4a10-9a1a-720def0e6170" providerId="ADAL" clId="{2925D3E9-F270-44D2-8C06-A33337C80D96}" dt="2023-04-27T08:27:22.960" v="50" actId="164"/>
          <ac:cxnSpMkLst>
            <pc:docMk/>
            <pc:sldMk cId="3800804045" sldId="2150"/>
            <ac:cxnSpMk id="4" creationId="{4E10771B-B67C-7000-58E9-92C2E85565D0}"/>
          </ac:cxnSpMkLst>
        </pc:cxnChg>
        <pc:cxnChg chg="mod">
          <ac:chgData name="Isabel Morales" userId="c99905c7-edab-4a10-9a1a-720def0e6170" providerId="ADAL" clId="{2925D3E9-F270-44D2-8C06-A33337C80D96}" dt="2023-04-27T08:27:22.960" v="50" actId="164"/>
          <ac:cxnSpMkLst>
            <pc:docMk/>
            <pc:sldMk cId="3800804045" sldId="2150"/>
            <ac:cxnSpMk id="12" creationId="{FB77F032-15EF-BC14-5068-0386E6D6B474}"/>
          </ac:cxnSpMkLst>
        </pc:cxnChg>
      </pc:sldChg>
      <pc:sldChg chg="modSp mod">
        <pc:chgData name="Isabel Morales" userId="c99905c7-edab-4a10-9a1a-720def0e6170" providerId="ADAL" clId="{2925D3E9-F270-44D2-8C06-A33337C80D96}" dt="2023-04-27T08:28:05.264" v="86" actId="20577"/>
        <pc:sldMkLst>
          <pc:docMk/>
          <pc:sldMk cId="872883179" sldId="2153"/>
        </pc:sldMkLst>
        <pc:spChg chg="mod">
          <ac:chgData name="Isabel Morales" userId="c99905c7-edab-4a10-9a1a-720def0e6170" providerId="ADAL" clId="{2925D3E9-F270-44D2-8C06-A33337C80D96}" dt="2023-04-27T08:28:02.339" v="85" actId="948"/>
          <ac:spMkLst>
            <pc:docMk/>
            <pc:sldMk cId="872883179" sldId="2153"/>
            <ac:spMk id="7" creationId="{9A01E4FF-7D23-3637-C078-6E60F4E7BDB0}"/>
          </ac:spMkLst>
        </pc:spChg>
        <pc:spChg chg="mod">
          <ac:chgData name="Isabel Morales" userId="c99905c7-edab-4a10-9a1a-720def0e6170" providerId="ADAL" clId="{2925D3E9-F270-44D2-8C06-A33337C80D96}" dt="2023-04-27T08:28:05.264" v="86" actId="20577"/>
          <ac:spMkLst>
            <pc:docMk/>
            <pc:sldMk cId="872883179" sldId="2153"/>
            <ac:spMk id="8" creationId="{35A9D23B-13A3-22CF-5D71-D4E41229B730}"/>
          </ac:spMkLst>
        </pc:spChg>
      </pc:sldChg>
    </pc:docChg>
  </pc:docChgLst>
  <pc:docChgLst>
    <pc:chgData name="Alicia Malumbres" userId="S::amalumbres@bchange.es::b05d3152-ff16-4fd4-9f5e-96cd1ed69a36" providerId="AD" clId="Web-{3D6FDCE8-36AF-BCB1-CC3A-5FCA50B921C8}"/>
    <pc:docChg chg="modSld">
      <pc:chgData name="Alicia Malumbres" userId="S::amalumbres@bchange.es::b05d3152-ff16-4fd4-9f5e-96cd1ed69a36" providerId="AD" clId="Web-{3D6FDCE8-36AF-BCB1-CC3A-5FCA50B921C8}" dt="2022-11-17T11:42:17.249" v="2534" actId="20577"/>
      <pc:docMkLst>
        <pc:docMk/>
      </pc:docMkLst>
      <pc:sldChg chg="modSp">
        <pc:chgData name="Alicia Malumbres" userId="S::amalumbres@bchange.es::b05d3152-ff16-4fd4-9f5e-96cd1ed69a36" providerId="AD" clId="Web-{3D6FDCE8-36AF-BCB1-CC3A-5FCA50B921C8}" dt="2022-11-17T11:05:45.129" v="2"/>
        <pc:sldMkLst>
          <pc:docMk/>
          <pc:sldMk cId="2198159673" sldId="2072"/>
        </pc:sldMkLst>
        <pc:graphicFrameChg chg="mod modGraphic">
          <ac:chgData name="Alicia Malumbres" userId="S::amalumbres@bchange.es::b05d3152-ff16-4fd4-9f5e-96cd1ed69a36" providerId="AD" clId="Web-{3D6FDCE8-36AF-BCB1-CC3A-5FCA50B921C8}" dt="2022-11-17T11:05:45.129" v="2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Alicia Malumbres" userId="S::amalumbres@bchange.es::b05d3152-ff16-4fd4-9f5e-96cd1ed69a36" providerId="AD" clId="Web-{3D6FDCE8-36AF-BCB1-CC3A-5FCA50B921C8}" dt="2022-11-17T11:05:39.957" v="1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modSp">
        <pc:chgData name="Alicia Malumbres" userId="S::amalumbres@bchange.es::b05d3152-ff16-4fd4-9f5e-96cd1ed69a36" providerId="AD" clId="Web-{3D6FDCE8-36AF-BCB1-CC3A-5FCA50B921C8}" dt="2022-11-17T11:07:07.959" v="37" actId="1076"/>
        <pc:sldMkLst>
          <pc:docMk/>
          <pc:sldMk cId="1151864694" sldId="2116"/>
        </pc:sldMkLst>
        <pc:spChg chg="mod">
          <ac:chgData name="Alicia Malumbres" userId="S::amalumbres@bchange.es::b05d3152-ff16-4fd4-9f5e-96cd1ed69a36" providerId="AD" clId="Web-{3D6FDCE8-36AF-BCB1-CC3A-5FCA50B921C8}" dt="2022-11-17T11:07:02.256" v="36" actId="20577"/>
          <ac:spMkLst>
            <pc:docMk/>
            <pc:sldMk cId="1151864694" sldId="2116"/>
            <ac:spMk id="3" creationId="{8535E1D0-5C74-F1CE-E51B-78142543747A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07:07.959" v="37" actId="1076"/>
          <ac:spMkLst>
            <pc:docMk/>
            <pc:sldMk cId="1151864694" sldId="2116"/>
            <ac:spMk id="4" creationId="{05E34B91-BC89-BF70-DC01-E71FA7EEB00F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11:22.624" v="191" actId="20577"/>
        <pc:sldMkLst>
          <pc:docMk/>
          <pc:sldMk cId="2805387025" sldId="2127"/>
        </pc:sldMkLst>
        <pc:spChg chg="mod">
          <ac:chgData name="Alicia Malumbres" userId="S::amalumbres@bchange.es::b05d3152-ff16-4fd4-9f5e-96cd1ed69a36" providerId="AD" clId="Web-{3D6FDCE8-36AF-BCB1-CC3A-5FCA50B921C8}" dt="2022-11-17T11:11:22.624" v="191" actId="20577"/>
          <ac:spMkLst>
            <pc:docMk/>
            <pc:sldMk cId="2805387025" sldId="2127"/>
            <ac:spMk id="10" creationId="{ABF56CB1-8411-1C2C-80EC-36A14E87C288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16:10.587" v="371" actId="20577"/>
        <pc:sldMkLst>
          <pc:docMk/>
          <pc:sldMk cId="1545328840" sldId="2128"/>
        </pc:sldMkLst>
        <pc:spChg chg="mod">
          <ac:chgData name="Alicia Malumbres" userId="S::amalumbres@bchange.es::b05d3152-ff16-4fd4-9f5e-96cd1ed69a36" providerId="AD" clId="Web-{3D6FDCE8-36AF-BCB1-CC3A-5FCA50B921C8}" dt="2022-11-17T11:16:10.587" v="371" actId="20577"/>
          <ac:spMkLst>
            <pc:docMk/>
            <pc:sldMk cId="1545328840" sldId="2128"/>
            <ac:spMk id="39" creationId="{FCD88706-2FA8-7371-C96A-02EBEF34F1DE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16:48.416" v="376" actId="1076"/>
        <pc:sldMkLst>
          <pc:docMk/>
          <pc:sldMk cId="1932750775" sldId="2129"/>
        </pc:sldMkLst>
        <pc:spChg chg="mod">
          <ac:chgData name="Alicia Malumbres" userId="S::amalumbres@bchange.es::b05d3152-ff16-4fd4-9f5e-96cd1ed69a36" providerId="AD" clId="Web-{3D6FDCE8-36AF-BCB1-CC3A-5FCA50B921C8}" dt="2022-11-17T11:16:24.963" v="372" actId="1076"/>
          <ac:spMkLst>
            <pc:docMk/>
            <pc:sldMk cId="1932750775" sldId="2129"/>
            <ac:spMk id="13" creationId="{D13FB813-80E1-7F74-F3FC-552137038928}"/>
          </ac:spMkLst>
        </pc:spChg>
        <pc:grpChg chg="mod">
          <ac:chgData name="Alicia Malumbres" userId="S::amalumbres@bchange.es::b05d3152-ff16-4fd4-9f5e-96cd1ed69a36" providerId="AD" clId="Web-{3D6FDCE8-36AF-BCB1-CC3A-5FCA50B921C8}" dt="2022-11-17T11:16:48.416" v="376" actId="1076"/>
          <ac:grpSpMkLst>
            <pc:docMk/>
            <pc:sldMk cId="1932750775" sldId="2129"/>
            <ac:grpSpMk id="16" creationId="{70AAB828-0DB8-B445-E80D-CFC64E079136}"/>
          </ac:grpSpMkLst>
        </pc:grpChg>
      </pc:sldChg>
      <pc:sldChg chg="modSp">
        <pc:chgData name="Alicia Malumbres" userId="S::amalumbres@bchange.es::b05d3152-ff16-4fd4-9f5e-96cd1ed69a36" providerId="AD" clId="Web-{3D6FDCE8-36AF-BCB1-CC3A-5FCA50B921C8}" dt="2022-11-17T11:14:05.817" v="208" actId="1076"/>
        <pc:sldMkLst>
          <pc:docMk/>
          <pc:sldMk cId="2328612858" sldId="2131"/>
        </pc:sldMkLst>
        <pc:spChg chg="mod">
          <ac:chgData name="Alicia Malumbres" userId="S::amalumbres@bchange.es::b05d3152-ff16-4fd4-9f5e-96cd1ed69a36" providerId="AD" clId="Web-{3D6FDCE8-36AF-BCB1-CC3A-5FCA50B921C8}" dt="2022-11-17T11:14:05.817" v="208" actId="1076"/>
          <ac:spMkLst>
            <pc:docMk/>
            <pc:sldMk cId="2328612858" sldId="2131"/>
            <ac:spMk id="14" creationId="{03BA698A-4D80-5452-8256-04430C48F7F3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13:30.816" v="204" actId="1076"/>
          <ac:spMkLst>
            <pc:docMk/>
            <pc:sldMk cId="2328612858" sldId="2131"/>
            <ac:spMk id="15" creationId="{DE6480C4-EA92-47B8-7000-CE82290F5269}"/>
          </ac:spMkLst>
        </pc:spChg>
        <pc:graphicFrameChg chg="mod modGraphic">
          <ac:chgData name="Alicia Malumbres" userId="S::amalumbres@bchange.es::b05d3152-ff16-4fd4-9f5e-96cd1ed69a36" providerId="AD" clId="Web-{3D6FDCE8-36AF-BCB1-CC3A-5FCA50B921C8}" dt="2022-11-17T11:12:51.065" v="199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mod modGraphic">
          <ac:chgData name="Alicia Malumbres" userId="S::amalumbres@bchange.es::b05d3152-ff16-4fd4-9f5e-96cd1ed69a36" providerId="AD" clId="Web-{3D6FDCE8-36AF-BCB1-CC3A-5FCA50B921C8}" dt="2022-11-17T11:13:14.441" v="203"/>
          <ac:graphicFrameMkLst>
            <pc:docMk/>
            <pc:sldMk cId="2328612858" sldId="2131"/>
            <ac:graphicFrameMk id="13" creationId="{AFF32DB9-6BCD-73FB-EE80-0B0710504BDE}"/>
          </ac:graphicFrameMkLst>
        </pc:graphicFrameChg>
        <pc:cxnChg chg="mod">
          <ac:chgData name="Alicia Malumbres" userId="S::amalumbres@bchange.es::b05d3152-ff16-4fd4-9f5e-96cd1ed69a36" providerId="AD" clId="Web-{3D6FDCE8-36AF-BCB1-CC3A-5FCA50B921C8}" dt="2022-11-17T11:12:18.798" v="193" actId="1076"/>
          <ac:cxnSpMkLst>
            <pc:docMk/>
            <pc:sldMk cId="2328612858" sldId="2131"/>
            <ac:cxnSpMk id="8" creationId="{D8A9A447-ACBE-6701-7351-53894613EBEC}"/>
          </ac:cxnSpMkLst>
        </pc:cxnChg>
        <pc:cxnChg chg="mod">
          <ac:chgData name="Alicia Malumbres" userId="S::amalumbres@bchange.es::b05d3152-ff16-4fd4-9f5e-96cd1ed69a36" providerId="AD" clId="Web-{3D6FDCE8-36AF-BCB1-CC3A-5FCA50B921C8}" dt="2022-11-17T11:14:00.223" v="207" actId="1076"/>
          <ac:cxnSpMkLst>
            <pc:docMk/>
            <pc:sldMk cId="2328612858" sldId="2131"/>
            <ac:cxnSpMk id="11" creationId="{135942FB-F6D3-78D2-2BE9-E3094606D262}"/>
          </ac:cxnSpMkLst>
        </pc:cxnChg>
      </pc:sldChg>
      <pc:sldChg chg="modSp">
        <pc:chgData name="Alicia Malumbres" userId="S::amalumbres@bchange.es::b05d3152-ff16-4fd4-9f5e-96cd1ed69a36" providerId="AD" clId="Web-{3D6FDCE8-36AF-BCB1-CC3A-5FCA50B921C8}" dt="2022-11-17T11:18:50.874" v="470" actId="20577"/>
        <pc:sldMkLst>
          <pc:docMk/>
          <pc:sldMk cId="2131117808" sldId="2136"/>
        </pc:sldMkLst>
        <pc:spChg chg="mod">
          <ac:chgData name="Alicia Malumbres" userId="S::amalumbres@bchange.es::b05d3152-ff16-4fd4-9f5e-96cd1ed69a36" providerId="AD" clId="Web-{3D6FDCE8-36AF-BCB1-CC3A-5FCA50B921C8}" dt="2022-11-17T11:18:13.560" v="380" actId="20577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18:50.874" v="470" actId="20577"/>
          <ac:spMkLst>
            <pc:docMk/>
            <pc:sldMk cId="2131117808" sldId="2136"/>
            <ac:spMk id="14" creationId="{BEA83A23-AECE-C2B8-2B54-0466354F7857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19:27.344" v="476"/>
        <pc:sldMkLst>
          <pc:docMk/>
          <pc:sldMk cId="2718393904" sldId="2137"/>
        </pc:sldMkLst>
        <pc:spChg chg="mod">
          <ac:chgData name="Alicia Malumbres" userId="S::amalumbres@bchange.es::b05d3152-ff16-4fd4-9f5e-96cd1ed69a36" providerId="AD" clId="Web-{3D6FDCE8-36AF-BCB1-CC3A-5FCA50B921C8}" dt="2022-11-17T11:18:59.483" v="471" actId="1076"/>
          <ac:spMkLst>
            <pc:docMk/>
            <pc:sldMk cId="2718393904" sldId="2137"/>
            <ac:spMk id="12" creationId="{8D4FD718-EE54-0B60-381D-824DA9130BBB}"/>
          </ac:spMkLst>
        </pc:spChg>
        <pc:graphicFrameChg chg="mod modGraphic">
          <ac:chgData name="Alicia Malumbres" userId="S::amalumbres@bchange.es::b05d3152-ff16-4fd4-9f5e-96cd1ed69a36" providerId="AD" clId="Web-{3D6FDCE8-36AF-BCB1-CC3A-5FCA50B921C8}" dt="2022-11-17T11:19:27.344" v="476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mod modGraphic">
          <ac:chgData name="Alicia Malumbres" userId="S::amalumbres@bchange.es::b05d3152-ff16-4fd4-9f5e-96cd1ed69a36" providerId="AD" clId="Web-{3D6FDCE8-36AF-BCB1-CC3A-5FCA50B921C8}" dt="2022-11-17T11:19:08.984" v="473"/>
          <ac:graphicFrameMkLst>
            <pc:docMk/>
            <pc:sldMk cId="2718393904" sldId="2137"/>
            <ac:graphicFrameMk id="10" creationId="{A119F1F5-F4F6-C496-E4DC-7FBF75F72215}"/>
          </ac:graphicFrameMkLst>
        </pc:graphicFrameChg>
        <pc:cxnChg chg="mod">
          <ac:chgData name="Alicia Malumbres" userId="S::amalumbres@bchange.es::b05d3152-ff16-4fd4-9f5e-96cd1ed69a36" providerId="AD" clId="Web-{3D6FDCE8-36AF-BCB1-CC3A-5FCA50B921C8}" dt="2022-11-17T11:19:04.858" v="472" actId="1076"/>
          <ac:cxnSpMkLst>
            <pc:docMk/>
            <pc:sldMk cId="2718393904" sldId="2137"/>
            <ac:cxnSpMk id="7" creationId="{4724BC14-1F5F-1E5E-35F3-5DBB0854E84F}"/>
          </ac:cxnSpMkLst>
        </pc:cxnChg>
      </pc:sldChg>
      <pc:sldChg chg="modSp">
        <pc:chgData name="Alicia Malumbres" userId="S::amalumbres@bchange.es::b05d3152-ff16-4fd4-9f5e-96cd1ed69a36" providerId="AD" clId="Web-{3D6FDCE8-36AF-BCB1-CC3A-5FCA50B921C8}" dt="2022-11-17T11:21:16.050" v="558" actId="20577"/>
        <pc:sldMkLst>
          <pc:docMk/>
          <pc:sldMk cId="61306691" sldId="2139"/>
        </pc:sldMkLst>
        <pc:spChg chg="mod">
          <ac:chgData name="Alicia Malumbres" userId="S::amalumbres@bchange.es::b05d3152-ff16-4fd4-9f5e-96cd1ed69a36" providerId="AD" clId="Web-{3D6FDCE8-36AF-BCB1-CC3A-5FCA50B921C8}" dt="2022-11-17T11:21:16.050" v="558" actId="20577"/>
          <ac:spMkLst>
            <pc:docMk/>
            <pc:sldMk cId="61306691" sldId="2139"/>
            <ac:spMk id="13" creationId="{77261692-BE7A-47BA-06BF-A4180A3F8C2A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25:20.043" v="1123" actId="20577"/>
        <pc:sldMkLst>
          <pc:docMk/>
          <pc:sldMk cId="79236960" sldId="2140"/>
        </pc:sldMkLst>
        <pc:spChg chg="mod">
          <ac:chgData name="Alicia Malumbres" userId="S::amalumbres@bchange.es::b05d3152-ff16-4fd4-9f5e-96cd1ed69a36" providerId="AD" clId="Web-{3D6FDCE8-36AF-BCB1-CC3A-5FCA50B921C8}" dt="2022-11-17T11:23:19.304" v="828" actId="20577"/>
          <ac:spMkLst>
            <pc:docMk/>
            <pc:sldMk cId="79236960" sldId="2140"/>
            <ac:spMk id="3" creationId="{39B60505-D9AD-5675-D2E9-88CA27730F44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25:20.043" v="1123" actId="20577"/>
          <ac:spMkLst>
            <pc:docMk/>
            <pc:sldMk cId="79236960" sldId="2140"/>
            <ac:spMk id="4" creationId="{3A74BB42-9D1D-78F1-8B1A-C24A011699A1}"/>
          </ac:spMkLst>
        </pc:spChg>
      </pc:sldChg>
      <pc:sldChg chg="modSp">
        <pc:chgData name="Alicia Malumbres" userId="S::amalumbres@bchange.es::b05d3152-ff16-4fd4-9f5e-96cd1ed69a36" providerId="AD" clId="Web-{3D6FDCE8-36AF-BCB1-CC3A-5FCA50B921C8}" dt="2022-11-17T11:31:34.868" v="1661" actId="20577"/>
        <pc:sldMkLst>
          <pc:docMk/>
          <pc:sldMk cId="577614669" sldId="2141"/>
        </pc:sldMkLst>
        <pc:spChg chg="mod">
          <ac:chgData name="Alicia Malumbres" userId="S::amalumbres@bchange.es::b05d3152-ff16-4fd4-9f5e-96cd1ed69a36" providerId="AD" clId="Web-{3D6FDCE8-36AF-BCB1-CC3A-5FCA50B921C8}" dt="2022-11-17T11:31:34.868" v="1661" actId="20577"/>
          <ac:spMkLst>
            <pc:docMk/>
            <pc:sldMk cId="577614669" sldId="2141"/>
            <ac:spMk id="12" creationId="{87777E8A-0D7B-75D1-776B-DF3F89EC7B4E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28:23.252" v="1386" actId="1076"/>
          <ac:spMkLst>
            <pc:docMk/>
            <pc:sldMk cId="577614669" sldId="2141"/>
            <ac:spMk id="13" creationId="{8554B9E0-E624-F4AC-C63D-D72097901A7D}"/>
          </ac:spMkLst>
        </pc:spChg>
        <pc:graphicFrameChg chg="mod modGraphic">
          <ac:chgData name="Alicia Malumbres" userId="S::amalumbres@bchange.es::b05d3152-ff16-4fd4-9f5e-96cd1ed69a36" providerId="AD" clId="Web-{3D6FDCE8-36AF-BCB1-CC3A-5FCA50B921C8}" dt="2022-11-17T11:29:56.068" v="1453"/>
          <ac:graphicFrameMkLst>
            <pc:docMk/>
            <pc:sldMk cId="577614669" sldId="2141"/>
            <ac:graphicFrameMk id="9" creationId="{7CB78A77-2F82-34DF-646C-245F947C18BD}"/>
          </ac:graphicFrameMkLst>
        </pc:graphicFrameChg>
        <pc:graphicFrameChg chg="mod modGraphic">
          <ac:chgData name="Alicia Malumbres" userId="S::amalumbres@bchange.es::b05d3152-ff16-4fd4-9f5e-96cd1ed69a36" providerId="AD" clId="Web-{3D6FDCE8-36AF-BCB1-CC3A-5FCA50B921C8}" dt="2022-11-17T11:29:52.239" v="1452"/>
          <ac:graphicFrameMkLst>
            <pc:docMk/>
            <pc:sldMk cId="577614669" sldId="2141"/>
            <ac:graphicFrameMk id="10" creationId="{778B3553-A032-9851-16B2-886BAC5A0290}"/>
          </ac:graphicFrameMkLst>
        </pc:graphicFrameChg>
        <pc:cxnChg chg="mod">
          <ac:chgData name="Alicia Malumbres" userId="S::amalumbres@bchange.es::b05d3152-ff16-4fd4-9f5e-96cd1ed69a36" providerId="AD" clId="Web-{3D6FDCE8-36AF-BCB1-CC3A-5FCA50B921C8}" dt="2022-11-17T11:29:12.222" v="1394" actId="1076"/>
          <ac:cxnSpMkLst>
            <pc:docMk/>
            <pc:sldMk cId="577614669" sldId="2141"/>
            <ac:cxnSpMk id="7" creationId="{C219D75A-F4ED-2DA9-A5B2-B763FA0D9BB6}"/>
          </ac:cxnSpMkLst>
        </pc:cxnChg>
        <pc:cxnChg chg="mod">
          <ac:chgData name="Alicia Malumbres" userId="S::amalumbres@bchange.es::b05d3152-ff16-4fd4-9f5e-96cd1ed69a36" providerId="AD" clId="Web-{3D6FDCE8-36AF-BCB1-CC3A-5FCA50B921C8}" dt="2022-11-17T11:30:03.568" v="1455" actId="1076"/>
          <ac:cxnSpMkLst>
            <pc:docMk/>
            <pc:sldMk cId="577614669" sldId="2141"/>
            <ac:cxnSpMk id="8" creationId="{0065B1BD-1F34-7ECA-C691-DFD7D93F9365}"/>
          </ac:cxnSpMkLst>
        </pc:cxnChg>
      </pc:sldChg>
      <pc:sldChg chg="addSp delSp modSp">
        <pc:chgData name="Alicia Malumbres" userId="S::amalumbres@bchange.es::b05d3152-ff16-4fd4-9f5e-96cd1ed69a36" providerId="AD" clId="Web-{3D6FDCE8-36AF-BCB1-CC3A-5FCA50B921C8}" dt="2022-11-17T11:42:17.249" v="2534" actId="20577"/>
        <pc:sldMkLst>
          <pc:docMk/>
          <pc:sldMk cId="3177404578" sldId="2142"/>
        </pc:sldMkLst>
        <pc:spChg chg="add mod">
          <ac:chgData name="Alicia Malumbres" userId="S::amalumbres@bchange.es::b05d3152-ff16-4fd4-9f5e-96cd1ed69a36" providerId="AD" clId="Web-{3D6FDCE8-36AF-BCB1-CC3A-5FCA50B921C8}" dt="2022-11-17T11:42:17.249" v="2534" actId="20577"/>
          <ac:spMkLst>
            <pc:docMk/>
            <pc:sldMk cId="3177404578" sldId="2142"/>
            <ac:spMk id="6" creationId="{10579116-70D2-D594-FC57-AA334C5CCCF2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32:30.057" v="1731" actId="20577"/>
          <ac:spMkLst>
            <pc:docMk/>
            <pc:sldMk cId="3177404578" sldId="2142"/>
            <ac:spMk id="13" creationId="{3710FEFE-496C-5C66-2DBF-FDE64E464B51}"/>
          </ac:spMkLst>
        </pc:spChg>
        <pc:spChg chg="del mod">
          <ac:chgData name="Alicia Malumbres" userId="S::amalumbres@bchange.es::b05d3152-ff16-4fd4-9f5e-96cd1ed69a36" providerId="AD" clId="Web-{3D6FDCE8-36AF-BCB1-CC3A-5FCA50B921C8}" dt="2022-11-17T11:37:32.442" v="2189"/>
          <ac:spMkLst>
            <pc:docMk/>
            <pc:sldMk cId="3177404578" sldId="2142"/>
            <ac:spMk id="14" creationId="{42537828-D439-2FED-83E9-A658C1498297}"/>
          </ac:spMkLst>
        </pc:spChg>
      </pc:sldChg>
      <pc:sldChg chg="addSp delSp modSp">
        <pc:chgData name="Alicia Malumbres" userId="S::amalumbres@bchange.es::b05d3152-ff16-4fd4-9f5e-96cd1ed69a36" providerId="AD" clId="Web-{3D6FDCE8-36AF-BCB1-CC3A-5FCA50B921C8}" dt="2022-11-17T11:40:57.558" v="2429" actId="20577"/>
        <pc:sldMkLst>
          <pc:docMk/>
          <pc:sldMk cId="2311903968" sldId="2143"/>
        </pc:sldMkLst>
        <pc:spChg chg="add mod">
          <ac:chgData name="Alicia Malumbres" userId="S::amalumbres@bchange.es::b05d3152-ff16-4fd4-9f5e-96cd1ed69a36" providerId="AD" clId="Web-{3D6FDCE8-36AF-BCB1-CC3A-5FCA50B921C8}" dt="2022-11-17T11:40:57.558" v="2429" actId="20577"/>
          <ac:spMkLst>
            <pc:docMk/>
            <pc:sldMk cId="2311903968" sldId="2143"/>
            <ac:spMk id="3" creationId="{78AF2110-C381-6633-3FD0-CC113367042E}"/>
          </ac:spMkLst>
        </pc:spChg>
        <pc:spChg chg="mod">
          <ac:chgData name="Alicia Malumbres" userId="S::amalumbres@bchange.es::b05d3152-ff16-4fd4-9f5e-96cd1ed69a36" providerId="AD" clId="Web-{3D6FDCE8-36AF-BCB1-CC3A-5FCA50B921C8}" dt="2022-11-17T11:36:23.127" v="2172" actId="20577"/>
          <ac:spMkLst>
            <pc:docMk/>
            <pc:sldMk cId="2311903968" sldId="2143"/>
            <ac:spMk id="12" creationId="{CF789C9D-0DC5-8FB2-11A9-E2A951123483}"/>
          </ac:spMkLst>
        </pc:spChg>
        <pc:spChg chg="del">
          <ac:chgData name="Alicia Malumbres" userId="S::amalumbres@bchange.es::b05d3152-ff16-4fd4-9f5e-96cd1ed69a36" providerId="AD" clId="Web-{3D6FDCE8-36AF-BCB1-CC3A-5FCA50B921C8}" dt="2022-11-17T11:37:18.707" v="2187"/>
          <ac:spMkLst>
            <pc:docMk/>
            <pc:sldMk cId="2311903968" sldId="2143"/>
            <ac:spMk id="13" creationId="{BB4FE087-3415-A663-731F-2821133B7A09}"/>
          </ac:spMkLst>
        </pc:spChg>
        <pc:graphicFrameChg chg="mod modGraphic">
          <ac:chgData name="Alicia Malumbres" userId="S::amalumbres@bchange.es::b05d3152-ff16-4fd4-9f5e-96cd1ed69a36" providerId="AD" clId="Web-{3D6FDCE8-36AF-BCB1-CC3A-5FCA50B921C8}" dt="2022-11-17T11:36:31.440" v="2174"/>
          <ac:graphicFrameMkLst>
            <pc:docMk/>
            <pc:sldMk cId="2311903968" sldId="2143"/>
            <ac:graphicFrameMk id="9" creationId="{2207B6C3-6D39-4DE2-8C62-9AB99A587212}"/>
          </ac:graphicFrameMkLst>
        </pc:graphicFrameChg>
        <pc:graphicFrameChg chg="mod modGraphic">
          <ac:chgData name="Alicia Malumbres" userId="S::amalumbres@bchange.es::b05d3152-ff16-4fd4-9f5e-96cd1ed69a36" providerId="AD" clId="Web-{3D6FDCE8-36AF-BCB1-CC3A-5FCA50B921C8}" dt="2022-11-17T11:36:27.237" v="2173"/>
          <ac:graphicFrameMkLst>
            <pc:docMk/>
            <pc:sldMk cId="2311903968" sldId="2143"/>
            <ac:graphicFrameMk id="11" creationId="{89476144-6372-A381-BE73-821269730206}"/>
          </ac:graphicFrameMkLst>
        </pc:graphicFrameChg>
      </pc:sldChg>
    </pc:docChg>
  </pc:docChgLst>
  <pc:docChgLst>
    <pc:chgData name="Elena Andritchi" userId="1a0d1bc3-6ceb-4e5d-b3f0-ff0ffc9007cb" providerId="ADAL" clId="{3ED16E80-02B2-8046-B707-513AFA5A2DCB}"/>
    <pc:docChg chg="undo redo custSel addSld delSld modSld">
      <pc:chgData name="Elena Andritchi" userId="1a0d1bc3-6ceb-4e5d-b3f0-ff0ffc9007cb" providerId="ADAL" clId="{3ED16E80-02B2-8046-B707-513AFA5A2DCB}" dt="2022-11-17T11:59:29.956" v="3509" actId="20577"/>
      <pc:docMkLst>
        <pc:docMk/>
      </pc:docMkLst>
      <pc:sldChg chg="modSp mod">
        <pc:chgData name="Elena Andritchi" userId="1a0d1bc3-6ceb-4e5d-b3f0-ff0ffc9007cb" providerId="ADAL" clId="{3ED16E80-02B2-8046-B707-513AFA5A2DCB}" dt="2022-11-16T19:19:48.352" v="2649" actId="1037"/>
        <pc:sldMkLst>
          <pc:docMk/>
          <pc:sldMk cId="841362686" sldId="2007"/>
        </pc:sldMkLst>
        <pc:grpChg chg="mod">
          <ac:chgData name="Elena Andritchi" userId="1a0d1bc3-6ceb-4e5d-b3f0-ff0ffc9007cb" providerId="ADAL" clId="{3ED16E80-02B2-8046-B707-513AFA5A2DCB}" dt="2022-11-16T19:19:48.352" v="2649" actId="1037"/>
          <ac:grpSpMkLst>
            <pc:docMk/>
            <pc:sldMk cId="841362686" sldId="2007"/>
            <ac:grpSpMk id="7" creationId="{2C8B84F0-0EB9-6482-722B-2AA9E292C56C}"/>
          </ac:grpSpMkLst>
        </pc:grpChg>
        <pc:grpChg chg="mod">
          <ac:chgData name="Elena Andritchi" userId="1a0d1bc3-6ceb-4e5d-b3f0-ff0ffc9007cb" providerId="ADAL" clId="{3ED16E80-02B2-8046-B707-513AFA5A2DCB}" dt="2022-11-16T19:19:48.352" v="2649" actId="1037"/>
          <ac:grpSpMkLst>
            <pc:docMk/>
            <pc:sldMk cId="841362686" sldId="2007"/>
            <ac:grpSpMk id="8" creationId="{8EF085CE-6BC6-6777-1DA7-738075C45D0C}"/>
          </ac:grpSpMkLst>
        </pc:grpChg>
      </pc:sldChg>
      <pc:sldChg chg="del">
        <pc:chgData name="Elena Andritchi" userId="1a0d1bc3-6ceb-4e5d-b3f0-ff0ffc9007cb" providerId="ADAL" clId="{3ED16E80-02B2-8046-B707-513AFA5A2DCB}" dt="2022-11-16T17:51:46.323" v="845" actId="2696"/>
        <pc:sldMkLst>
          <pc:docMk/>
          <pc:sldMk cId="3238802619" sldId="2032"/>
        </pc:sldMkLst>
      </pc:sldChg>
      <pc:sldChg chg="addSp delSp modSp mod">
        <pc:chgData name="Elena Andritchi" userId="1a0d1bc3-6ceb-4e5d-b3f0-ff0ffc9007cb" providerId="ADAL" clId="{3ED16E80-02B2-8046-B707-513AFA5A2DCB}" dt="2022-11-16T20:01:48.468" v="3073" actId="14100"/>
        <pc:sldMkLst>
          <pc:docMk/>
          <pc:sldMk cId="4157541688" sldId="2034"/>
        </pc:sldMkLst>
        <pc:spChg chg="add mod">
          <ac:chgData name="Elena Andritchi" userId="1a0d1bc3-6ceb-4e5d-b3f0-ff0ffc9007cb" providerId="ADAL" clId="{3ED16E80-02B2-8046-B707-513AFA5A2DCB}" dt="2022-11-16T13:36:30.711" v="688" actId="1037"/>
          <ac:spMkLst>
            <pc:docMk/>
            <pc:sldMk cId="4157541688" sldId="2034"/>
            <ac:spMk id="3" creationId="{6785C7FC-6C0E-CE9B-D1AD-42FAD5C3A0EC}"/>
          </ac:spMkLst>
        </pc:spChg>
        <pc:spChg chg="del mod">
          <ac:chgData name="Elena Andritchi" userId="1a0d1bc3-6ceb-4e5d-b3f0-ff0ffc9007cb" providerId="ADAL" clId="{3ED16E80-02B2-8046-B707-513AFA5A2DCB}" dt="2022-11-16T13:35:46.620" v="647" actId="478"/>
          <ac:spMkLst>
            <pc:docMk/>
            <pc:sldMk cId="4157541688" sldId="2034"/>
            <ac:spMk id="7" creationId="{5541936A-6405-F44A-96EE-33462EA5D7EE}"/>
          </ac:spMkLst>
        </pc:spChg>
        <pc:spChg chg="del mod">
          <ac:chgData name="Elena Andritchi" userId="1a0d1bc3-6ceb-4e5d-b3f0-ff0ffc9007cb" providerId="ADAL" clId="{3ED16E80-02B2-8046-B707-513AFA5A2DCB}" dt="2022-11-16T13:35:46.620" v="647" actId="478"/>
          <ac:spMkLst>
            <pc:docMk/>
            <pc:sldMk cId="4157541688" sldId="2034"/>
            <ac:spMk id="12" creationId="{3FDC1EAB-0A1B-45DD-8B02-ABA77542F021}"/>
          </ac:spMkLst>
        </pc:spChg>
        <pc:spChg chg="add mod">
          <ac:chgData name="Elena Andritchi" userId="1a0d1bc3-6ceb-4e5d-b3f0-ff0ffc9007cb" providerId="ADAL" clId="{3ED16E80-02B2-8046-B707-513AFA5A2DCB}" dt="2022-11-16T20:01:48.468" v="3073" actId="14100"/>
          <ac:spMkLst>
            <pc:docMk/>
            <pc:sldMk cId="4157541688" sldId="2034"/>
            <ac:spMk id="13" creationId="{A78A79EB-6062-35FF-C87F-B57599692BE3}"/>
          </ac:spMkLst>
        </pc:spChg>
        <pc:spChg chg="del mod">
          <ac:chgData name="Elena Andritchi" userId="1a0d1bc3-6ceb-4e5d-b3f0-ff0ffc9007cb" providerId="ADAL" clId="{3ED16E80-02B2-8046-B707-513AFA5A2DCB}" dt="2022-11-16T20:01:32.863" v="3069" actId="478"/>
          <ac:spMkLst>
            <pc:docMk/>
            <pc:sldMk cId="4157541688" sldId="2034"/>
            <ac:spMk id="18" creationId="{9C22F47F-7E4E-F44F-85B4-342CB71DFBC3}"/>
          </ac:spMkLst>
        </pc:spChg>
        <pc:grpChg chg="add del mod">
          <ac:chgData name="Elena Andritchi" userId="1a0d1bc3-6ceb-4e5d-b3f0-ff0ffc9007cb" providerId="ADAL" clId="{3ED16E80-02B2-8046-B707-513AFA5A2DCB}" dt="2022-11-16T13:35:53.723" v="651" actId="478"/>
          <ac:grpSpMkLst>
            <pc:docMk/>
            <pc:sldMk cId="4157541688" sldId="2034"/>
            <ac:grpSpMk id="5" creationId="{5B538E2E-C955-F910-EE0B-44D03D5B3A9D}"/>
          </ac:grpSpMkLst>
        </pc:grpChg>
        <pc:cxnChg chg="mod topLvl">
          <ac:chgData name="Elena Andritchi" userId="1a0d1bc3-6ceb-4e5d-b3f0-ff0ffc9007cb" providerId="ADAL" clId="{3ED16E80-02B2-8046-B707-513AFA5A2DCB}" dt="2022-11-16T13:36:30.711" v="688" actId="1037"/>
          <ac:cxnSpMkLst>
            <pc:docMk/>
            <pc:sldMk cId="4157541688" sldId="2034"/>
            <ac:cxnSpMk id="6" creationId="{34FE935E-F22F-12A3-E69F-4864F90188F3}"/>
          </ac:cxnSpMkLst>
        </pc:cxnChg>
        <pc:cxnChg chg="del mod topLvl">
          <ac:chgData name="Elena Andritchi" userId="1a0d1bc3-6ceb-4e5d-b3f0-ff0ffc9007cb" providerId="ADAL" clId="{3ED16E80-02B2-8046-B707-513AFA5A2DCB}" dt="2022-11-16T13:35:53.723" v="651" actId="478"/>
          <ac:cxnSpMkLst>
            <pc:docMk/>
            <pc:sldMk cId="4157541688" sldId="2034"/>
            <ac:cxnSpMk id="8" creationId="{4BE25C3F-90B8-6737-6B38-784D893DF567}"/>
          </ac:cxnSpMkLst>
        </pc:cxnChg>
      </pc:sldChg>
      <pc:sldChg chg="modSp mod">
        <pc:chgData name="Elena Andritchi" userId="1a0d1bc3-6ceb-4e5d-b3f0-ff0ffc9007cb" providerId="ADAL" clId="{3ED16E80-02B2-8046-B707-513AFA5A2DCB}" dt="2022-11-16T19:19:56.376" v="2667" actId="1036"/>
        <pc:sldMkLst>
          <pc:docMk/>
          <pc:sldMk cId="3670907871" sldId="2036"/>
        </pc:sldMkLst>
        <pc:spChg chg="mod">
          <ac:chgData name="Elena Andritchi" userId="1a0d1bc3-6ceb-4e5d-b3f0-ff0ffc9007cb" providerId="ADAL" clId="{3ED16E80-02B2-8046-B707-513AFA5A2DCB}" dt="2022-11-16T19:19:56.376" v="2667" actId="1036"/>
          <ac:spMkLst>
            <pc:docMk/>
            <pc:sldMk cId="3670907871" sldId="2036"/>
            <ac:spMk id="3" creationId="{D28121E2-A729-CB47-B5F0-9FE36F78CF3B}"/>
          </ac:spMkLst>
        </pc:spChg>
      </pc:sldChg>
      <pc:sldChg chg="del">
        <pc:chgData name="Elena Andritchi" userId="1a0d1bc3-6ceb-4e5d-b3f0-ff0ffc9007cb" providerId="ADAL" clId="{3ED16E80-02B2-8046-B707-513AFA5A2DCB}" dt="2022-11-16T17:56:03.816" v="950" actId="2696"/>
        <pc:sldMkLst>
          <pc:docMk/>
          <pc:sldMk cId="3157012700" sldId="2037"/>
        </pc:sldMkLst>
      </pc:sldChg>
      <pc:sldChg chg="modSp add del mod">
        <pc:chgData name="Elena Andritchi" userId="1a0d1bc3-6ceb-4e5d-b3f0-ff0ffc9007cb" providerId="ADAL" clId="{3ED16E80-02B2-8046-B707-513AFA5A2DCB}" dt="2022-11-16T18:24:46.738" v="1633" actId="2696"/>
        <pc:sldMkLst>
          <pc:docMk/>
          <pc:sldMk cId="3990658395" sldId="2040"/>
        </pc:sldMkLst>
        <pc:spChg chg="mod">
          <ac:chgData name="Elena Andritchi" userId="1a0d1bc3-6ceb-4e5d-b3f0-ff0ffc9007cb" providerId="ADAL" clId="{3ED16E80-02B2-8046-B707-513AFA5A2DCB}" dt="2022-11-16T18:17:50.016" v="1454" actId="1035"/>
          <ac:spMkLst>
            <pc:docMk/>
            <pc:sldMk cId="3990658395" sldId="2040"/>
            <ac:spMk id="2" creationId="{0F8B2361-D63B-7A46-840A-0403DD0DCD61}"/>
          </ac:spMkLst>
        </pc:spChg>
      </pc:sldChg>
      <pc:sldChg chg="addSp delSp modSp mod">
        <pc:chgData name="Elena Andritchi" userId="1a0d1bc3-6ceb-4e5d-b3f0-ff0ffc9007cb" providerId="ADAL" clId="{3ED16E80-02B2-8046-B707-513AFA5A2DCB}" dt="2022-11-16T20:03:08.070" v="3096" actId="1036"/>
        <pc:sldMkLst>
          <pc:docMk/>
          <pc:sldMk cId="1104013634" sldId="2045"/>
        </pc:sldMkLst>
        <pc:spChg chg="add mod">
          <ac:chgData name="Elena Andritchi" userId="1a0d1bc3-6ceb-4e5d-b3f0-ff0ffc9007cb" providerId="ADAL" clId="{3ED16E80-02B2-8046-B707-513AFA5A2DCB}" dt="2022-11-16T20:03:08.070" v="3096" actId="1036"/>
          <ac:spMkLst>
            <pc:docMk/>
            <pc:sldMk cId="1104013634" sldId="2045"/>
            <ac:spMk id="3" creationId="{2B33CC1E-7DAC-C8D1-E123-91B788AABC73}"/>
          </ac:spMkLst>
        </pc:spChg>
        <pc:spChg chg="add mod">
          <ac:chgData name="Elena Andritchi" userId="1a0d1bc3-6ceb-4e5d-b3f0-ff0ffc9007cb" providerId="ADAL" clId="{3ED16E80-02B2-8046-B707-513AFA5A2DCB}" dt="2022-11-16T13:37:21.209" v="691"/>
          <ac:spMkLst>
            <pc:docMk/>
            <pc:sldMk cId="1104013634" sldId="2045"/>
            <ac:spMk id="4" creationId="{A0BAC080-25E3-C2B4-C453-69AB5BC8DEC4}"/>
          </ac:spMkLst>
        </pc:spChg>
        <pc:spChg chg="add mod">
          <ac:chgData name="Elena Andritchi" userId="1a0d1bc3-6ceb-4e5d-b3f0-ff0ffc9007cb" providerId="ADAL" clId="{3ED16E80-02B2-8046-B707-513AFA5A2DCB}" dt="2022-11-16T20:03:08.070" v="3096" actId="1036"/>
          <ac:spMkLst>
            <pc:docMk/>
            <pc:sldMk cId="1104013634" sldId="2045"/>
            <ac:spMk id="6" creationId="{B741C143-6E04-C6A6-CE91-47243E0882C5}"/>
          </ac:spMkLst>
        </pc:spChg>
        <pc:spChg chg="add mod">
          <ac:chgData name="Elena Andritchi" userId="1a0d1bc3-6ceb-4e5d-b3f0-ff0ffc9007cb" providerId="ADAL" clId="{3ED16E80-02B2-8046-B707-513AFA5A2DCB}" dt="2022-11-16T20:03:08.070" v="3096" actId="1036"/>
          <ac:spMkLst>
            <pc:docMk/>
            <pc:sldMk cId="1104013634" sldId="2045"/>
            <ac:spMk id="8" creationId="{84D45435-B73F-44E8-2B53-08C270715619}"/>
          </ac:spMkLst>
        </pc:spChg>
        <pc:spChg chg="mod">
          <ac:chgData name="Elena Andritchi" userId="1a0d1bc3-6ceb-4e5d-b3f0-ff0ffc9007cb" providerId="ADAL" clId="{3ED16E80-02B2-8046-B707-513AFA5A2DCB}" dt="2022-11-16T13:40:34.501" v="783" actId="207"/>
          <ac:spMkLst>
            <pc:docMk/>
            <pc:sldMk cId="1104013634" sldId="2045"/>
            <ac:spMk id="23" creationId="{E8FC0C64-6533-1B14-A3A2-83DD4F0E136B}"/>
          </ac:spMkLst>
        </pc:spChg>
        <pc:spChg chg="del">
          <ac:chgData name="Elena Andritchi" userId="1a0d1bc3-6ceb-4e5d-b3f0-ff0ffc9007cb" providerId="ADAL" clId="{3ED16E80-02B2-8046-B707-513AFA5A2DCB}" dt="2022-11-16T13:37:20.642" v="690" actId="478"/>
          <ac:spMkLst>
            <pc:docMk/>
            <pc:sldMk cId="1104013634" sldId="2045"/>
            <ac:spMk id="24" creationId="{14297548-47F2-AC14-6950-3827DD30F4BB}"/>
          </ac:spMkLst>
        </pc:spChg>
        <pc:spChg chg="mod">
          <ac:chgData name="Elena Andritchi" userId="1a0d1bc3-6ceb-4e5d-b3f0-ff0ffc9007cb" providerId="ADAL" clId="{3ED16E80-02B2-8046-B707-513AFA5A2DCB}" dt="2022-11-16T13:40:34.501" v="783" actId="207"/>
          <ac:spMkLst>
            <pc:docMk/>
            <pc:sldMk cId="1104013634" sldId="2045"/>
            <ac:spMk id="32" creationId="{7BCB28C4-0221-B2B7-C150-5D0A64DBA411}"/>
          </ac:spMkLst>
        </pc:spChg>
        <pc:spChg chg="del">
          <ac:chgData name="Elena Andritchi" userId="1a0d1bc3-6ceb-4e5d-b3f0-ff0ffc9007cb" providerId="ADAL" clId="{3ED16E80-02B2-8046-B707-513AFA5A2DCB}" dt="2022-11-16T13:38:15.496" v="715" actId="478"/>
          <ac:spMkLst>
            <pc:docMk/>
            <pc:sldMk cId="1104013634" sldId="2045"/>
            <ac:spMk id="33" creationId="{EA85AB67-B150-0456-04AB-1FC9336A1AA9}"/>
          </ac:spMkLst>
        </pc:spChg>
        <pc:spChg chg="mod">
          <ac:chgData name="Elena Andritchi" userId="1a0d1bc3-6ceb-4e5d-b3f0-ff0ffc9007cb" providerId="ADAL" clId="{3ED16E80-02B2-8046-B707-513AFA5A2DCB}" dt="2022-11-16T20:03:08.070" v="3096" actId="1036"/>
          <ac:spMkLst>
            <pc:docMk/>
            <pc:sldMk cId="1104013634" sldId="2045"/>
            <ac:spMk id="36" creationId="{67859CD9-6C8C-0A43-9228-1A73BF7948A2}"/>
          </ac:spMkLst>
        </pc:spChg>
        <pc:spChg chg="mod">
          <ac:chgData name="Elena Andritchi" userId="1a0d1bc3-6ceb-4e5d-b3f0-ff0ffc9007cb" providerId="ADAL" clId="{3ED16E80-02B2-8046-B707-513AFA5A2DCB}" dt="2022-11-16T20:03:08.070" v="3096" actId="1036"/>
          <ac:spMkLst>
            <pc:docMk/>
            <pc:sldMk cId="1104013634" sldId="2045"/>
            <ac:spMk id="37" creationId="{C0DE3F9D-25B6-D3BE-E838-E3ADF42A743A}"/>
          </ac:spMkLst>
        </pc:spChg>
        <pc:spChg chg="del mod">
          <ac:chgData name="Elena Andritchi" userId="1a0d1bc3-6ceb-4e5d-b3f0-ff0ffc9007cb" providerId="ADAL" clId="{3ED16E80-02B2-8046-B707-513AFA5A2DCB}" dt="2022-11-16T13:39:35.335" v="765" actId="478"/>
          <ac:spMkLst>
            <pc:docMk/>
            <pc:sldMk cId="1104013634" sldId="2045"/>
            <ac:spMk id="40" creationId="{0D6E729D-1D23-BBE6-EA27-8BC882A0BDDC}"/>
          </ac:spMkLst>
        </pc:spChg>
        <pc:spChg chg="del mod">
          <ac:chgData name="Elena Andritchi" userId="1a0d1bc3-6ceb-4e5d-b3f0-ff0ffc9007cb" providerId="ADAL" clId="{3ED16E80-02B2-8046-B707-513AFA5A2DCB}" dt="2022-11-16T13:39:41.865" v="768" actId="478"/>
          <ac:spMkLst>
            <pc:docMk/>
            <pc:sldMk cId="1104013634" sldId="2045"/>
            <ac:spMk id="41" creationId="{095B14F6-546B-4AFE-5C6E-B2CEA0E1F89F}"/>
          </ac:spMkLst>
        </pc:spChg>
        <pc:grpChg chg="add mod">
          <ac:chgData name="Elena Andritchi" userId="1a0d1bc3-6ceb-4e5d-b3f0-ff0ffc9007cb" providerId="ADAL" clId="{3ED16E80-02B2-8046-B707-513AFA5A2DCB}" dt="2022-11-16T20:03:08.070" v="3096" actId="1036"/>
          <ac:grpSpMkLst>
            <pc:docMk/>
            <pc:sldMk cId="1104013634" sldId="2045"/>
            <ac:grpSpMk id="11" creationId="{80EC3DAB-106B-601B-82C0-284075645797}"/>
          </ac:grpSpMkLst>
        </pc:grpChg>
        <pc:picChg chg="mod">
          <ac:chgData name="Elena Andritchi" userId="1a0d1bc3-6ceb-4e5d-b3f0-ff0ffc9007cb" providerId="ADAL" clId="{3ED16E80-02B2-8046-B707-513AFA5A2DCB}" dt="2022-11-16T20:03:08.070" v="3096" actId="1036"/>
          <ac:picMkLst>
            <pc:docMk/>
            <pc:sldMk cId="1104013634" sldId="2045"/>
            <ac:picMk id="5" creationId="{D63B3D47-84A5-4615-6851-3285035628FE}"/>
          </ac:picMkLst>
        </pc:picChg>
        <pc:cxnChg chg="add mod">
          <ac:chgData name="Elena Andritchi" userId="1a0d1bc3-6ceb-4e5d-b3f0-ff0ffc9007cb" providerId="ADAL" clId="{3ED16E80-02B2-8046-B707-513AFA5A2DCB}" dt="2022-11-16T13:39:54.167" v="777" actId="164"/>
          <ac:cxnSpMkLst>
            <pc:docMk/>
            <pc:sldMk cId="1104013634" sldId="2045"/>
            <ac:cxnSpMk id="9" creationId="{7FF45772-AAAF-EF25-CC2D-4513590B31BD}"/>
          </ac:cxnSpMkLst>
        </pc:cxnChg>
        <pc:cxnChg chg="add mod">
          <ac:chgData name="Elena Andritchi" userId="1a0d1bc3-6ceb-4e5d-b3f0-ff0ffc9007cb" providerId="ADAL" clId="{3ED16E80-02B2-8046-B707-513AFA5A2DCB}" dt="2022-11-16T13:39:54.167" v="777" actId="164"/>
          <ac:cxnSpMkLst>
            <pc:docMk/>
            <pc:sldMk cId="1104013634" sldId="2045"/>
            <ac:cxnSpMk id="10" creationId="{F0365F8D-D654-3E1E-61C7-151FD799F489}"/>
          </ac:cxnSpMkLst>
        </pc:cxnChg>
        <pc:cxnChg chg="del">
          <ac:chgData name="Elena Andritchi" userId="1a0d1bc3-6ceb-4e5d-b3f0-ff0ffc9007cb" providerId="ADAL" clId="{3ED16E80-02B2-8046-B707-513AFA5A2DCB}" dt="2022-11-16T13:39:08.170" v="738" actId="478"/>
          <ac:cxnSpMkLst>
            <pc:docMk/>
            <pc:sldMk cId="1104013634" sldId="2045"/>
            <ac:cxnSpMk id="39" creationId="{C7E29B18-7C6E-81B9-E3DE-39639ADDAD89}"/>
          </ac:cxnSpMkLst>
        </pc:cxnChg>
      </pc:sldChg>
      <pc:sldChg chg="del">
        <pc:chgData name="Elena Andritchi" userId="1a0d1bc3-6ceb-4e5d-b3f0-ff0ffc9007cb" providerId="ADAL" clId="{3ED16E80-02B2-8046-B707-513AFA5A2DCB}" dt="2022-11-16T19:03:14.696" v="2275" actId="2696"/>
        <pc:sldMkLst>
          <pc:docMk/>
          <pc:sldMk cId="470915035" sldId="2051"/>
        </pc:sldMkLst>
      </pc:sldChg>
      <pc:sldChg chg="del">
        <pc:chgData name="Elena Andritchi" userId="1a0d1bc3-6ceb-4e5d-b3f0-ff0ffc9007cb" providerId="ADAL" clId="{3ED16E80-02B2-8046-B707-513AFA5A2DCB}" dt="2022-11-16T18:37:59.680" v="1792" actId="2696"/>
        <pc:sldMkLst>
          <pc:docMk/>
          <pc:sldMk cId="3183981932" sldId="2056"/>
        </pc:sldMkLst>
      </pc:sldChg>
      <pc:sldChg chg="modSp del mod">
        <pc:chgData name="Elena Andritchi" userId="1a0d1bc3-6ceb-4e5d-b3f0-ff0ffc9007cb" providerId="ADAL" clId="{3ED16E80-02B2-8046-B707-513AFA5A2DCB}" dt="2022-11-16T18:05:59.785" v="1130" actId="2696"/>
        <pc:sldMkLst>
          <pc:docMk/>
          <pc:sldMk cId="3374474455" sldId="2064"/>
        </pc:sldMkLst>
        <pc:spChg chg="mod">
          <ac:chgData name="Elena Andritchi" userId="1a0d1bc3-6ceb-4e5d-b3f0-ff0ffc9007cb" providerId="ADAL" clId="{3ED16E80-02B2-8046-B707-513AFA5A2DCB}" dt="2022-11-16T17:59:33.411" v="993" actId="1036"/>
          <ac:spMkLst>
            <pc:docMk/>
            <pc:sldMk cId="3374474455" sldId="2064"/>
            <ac:spMk id="10" creationId="{5AF04B2B-6CB3-AE4E-B27C-5CC43923BA24}"/>
          </ac:spMkLst>
        </pc:spChg>
      </pc:sldChg>
      <pc:sldChg chg="modSp del mod">
        <pc:chgData name="Elena Andritchi" userId="1a0d1bc3-6ceb-4e5d-b3f0-ff0ffc9007cb" providerId="ADAL" clId="{3ED16E80-02B2-8046-B707-513AFA5A2DCB}" dt="2022-11-16T18:11:15.409" v="1304" actId="2696"/>
        <pc:sldMkLst>
          <pc:docMk/>
          <pc:sldMk cId="1134439905" sldId="2065"/>
        </pc:sldMkLst>
        <pc:spChg chg="mod">
          <ac:chgData name="Elena Andritchi" userId="1a0d1bc3-6ceb-4e5d-b3f0-ff0ffc9007cb" providerId="ADAL" clId="{3ED16E80-02B2-8046-B707-513AFA5A2DCB}" dt="2022-11-16T18:08:57.962" v="1213" actId="1035"/>
          <ac:spMkLst>
            <pc:docMk/>
            <pc:sldMk cId="1134439905" sldId="2065"/>
            <ac:spMk id="9" creationId="{1DE16F37-F4CF-8B4E-9600-C2EBFD86B10A}"/>
          </ac:spMkLst>
        </pc:spChg>
      </pc:sldChg>
      <pc:sldChg chg="del">
        <pc:chgData name="Elena Andritchi" userId="1a0d1bc3-6ceb-4e5d-b3f0-ff0ffc9007cb" providerId="ADAL" clId="{3ED16E80-02B2-8046-B707-513AFA5A2DCB}" dt="2022-11-16T18:59:41.301" v="2203" actId="2696"/>
        <pc:sldMkLst>
          <pc:docMk/>
          <pc:sldMk cId="3429690969" sldId="2066"/>
        </pc:sldMkLst>
      </pc:sldChg>
      <pc:sldChg chg="modSp del mod">
        <pc:chgData name="Elena Andritchi" userId="1a0d1bc3-6ceb-4e5d-b3f0-ff0ffc9007cb" providerId="ADAL" clId="{3ED16E80-02B2-8046-B707-513AFA5A2DCB}" dt="2022-11-16T19:06:46.321" v="2379" actId="2696"/>
        <pc:sldMkLst>
          <pc:docMk/>
          <pc:sldMk cId="3501311081" sldId="2070"/>
        </pc:sldMkLst>
        <pc:spChg chg="mod">
          <ac:chgData name="Elena Andritchi" userId="1a0d1bc3-6ceb-4e5d-b3f0-ff0ffc9007cb" providerId="ADAL" clId="{3ED16E80-02B2-8046-B707-513AFA5A2DCB}" dt="2022-11-16T19:03:52.313" v="2280" actId="255"/>
          <ac:spMkLst>
            <pc:docMk/>
            <pc:sldMk cId="3501311081" sldId="2070"/>
            <ac:spMk id="8" creationId="{E3E96664-8817-1640-B801-541AA010AA12}"/>
          </ac:spMkLst>
        </pc:spChg>
      </pc:sldChg>
      <pc:sldChg chg="del">
        <pc:chgData name="Elena Andritchi" userId="1a0d1bc3-6ceb-4e5d-b3f0-ff0ffc9007cb" providerId="ADAL" clId="{3ED16E80-02B2-8046-B707-513AFA5A2DCB}" dt="2022-11-16T19:22:54.294" v="2682" actId="2696"/>
        <pc:sldMkLst>
          <pc:docMk/>
          <pc:sldMk cId="724364485" sldId="2071"/>
        </pc:sldMkLst>
      </pc:sldChg>
      <pc:sldChg chg="addSp delSp modSp mod">
        <pc:chgData name="Elena Andritchi" userId="1a0d1bc3-6ceb-4e5d-b3f0-ff0ffc9007cb" providerId="ADAL" clId="{3ED16E80-02B2-8046-B707-513AFA5A2DCB}" dt="2022-11-17T11:16:05.965" v="3208" actId="1035"/>
        <pc:sldMkLst>
          <pc:docMk/>
          <pc:sldMk cId="2198159673" sldId="2072"/>
        </pc:sldMkLst>
        <pc:spChg chg="del mod">
          <ac:chgData name="Elena Andritchi" userId="1a0d1bc3-6ceb-4e5d-b3f0-ff0ffc9007cb" providerId="ADAL" clId="{3ED16E80-02B2-8046-B707-513AFA5A2DCB}" dt="2022-11-16T13:22:30.451" v="244" actId="478"/>
          <ac:spMkLst>
            <pc:docMk/>
            <pc:sldMk cId="2198159673" sldId="2072"/>
            <ac:spMk id="3" creationId="{62756949-2C0A-99A2-4669-618D40A3156A}"/>
          </ac:spMkLst>
        </pc:spChg>
        <pc:spChg chg="add mod">
          <ac:chgData name="Elena Andritchi" userId="1a0d1bc3-6ceb-4e5d-b3f0-ff0ffc9007cb" providerId="ADAL" clId="{3ED16E80-02B2-8046-B707-513AFA5A2DCB}" dt="2022-11-17T10:12:55.456" v="3179" actId="1035"/>
          <ac:spMkLst>
            <pc:docMk/>
            <pc:sldMk cId="2198159673" sldId="2072"/>
            <ac:spMk id="4" creationId="{17FE099F-22D0-BC89-A4CB-7525E788A200}"/>
          </ac:spMkLst>
        </pc:spChg>
        <pc:spChg chg="add mod">
          <ac:chgData name="Elena Andritchi" userId="1a0d1bc3-6ceb-4e5d-b3f0-ff0ffc9007cb" providerId="ADAL" clId="{3ED16E80-02B2-8046-B707-513AFA5A2DCB}" dt="2022-11-17T10:13:17.043" v="3186" actId="1037"/>
          <ac:spMkLst>
            <pc:docMk/>
            <pc:sldMk cId="2198159673" sldId="2072"/>
            <ac:spMk id="5" creationId="{195D08D8-8D06-1645-EDB7-D4BD12F8B210}"/>
          </ac:spMkLst>
        </pc:spChg>
        <pc:spChg chg="mod">
          <ac:chgData name="Elena Andritchi" userId="1a0d1bc3-6ceb-4e5d-b3f0-ff0ffc9007cb" providerId="ADAL" clId="{3ED16E80-02B2-8046-B707-513AFA5A2DCB}" dt="2022-11-16T18:57:32.523" v="2146" actId="404"/>
          <ac:spMkLst>
            <pc:docMk/>
            <pc:sldMk cId="2198159673" sldId="2072"/>
            <ac:spMk id="12" creationId="{B55B988E-877A-844F-B85A-26AD799A93EA}"/>
          </ac:spMkLst>
        </pc:spChg>
        <pc:spChg chg="del mod">
          <ac:chgData name="Elena Andritchi" userId="1a0d1bc3-6ceb-4e5d-b3f0-ff0ffc9007cb" providerId="ADAL" clId="{3ED16E80-02B2-8046-B707-513AFA5A2DCB}" dt="2022-11-16T13:22:29.205" v="243" actId="478"/>
          <ac:spMkLst>
            <pc:docMk/>
            <pc:sldMk cId="2198159673" sldId="2072"/>
            <ac:spMk id="20" creationId="{DA999937-9B34-C345-838E-0075CF02269A}"/>
          </ac:spMkLst>
        </pc:spChg>
        <pc:graphicFrameChg chg="mod modGraphic">
          <ac:chgData name="Elena Andritchi" userId="1a0d1bc3-6ceb-4e5d-b3f0-ff0ffc9007cb" providerId="ADAL" clId="{3ED16E80-02B2-8046-B707-513AFA5A2DCB}" dt="2022-11-17T11:16:05.965" v="3208" actId="1035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Elena Andritchi" userId="1a0d1bc3-6ceb-4e5d-b3f0-ff0ffc9007cb" providerId="ADAL" clId="{3ED16E80-02B2-8046-B707-513AFA5A2DCB}" dt="2022-11-17T11:16:05.965" v="3208" actId="1035"/>
          <ac:graphicFrameMkLst>
            <pc:docMk/>
            <pc:sldMk cId="2198159673" sldId="2072"/>
            <ac:graphicFrameMk id="14" creationId="{EB69FB15-E4D8-6947-A45B-4EC91EC24996}"/>
          </ac:graphicFrameMkLst>
        </pc:graphicFrameChg>
        <pc:cxnChg chg="del">
          <ac:chgData name="Elena Andritchi" userId="1a0d1bc3-6ceb-4e5d-b3f0-ff0ffc9007cb" providerId="ADAL" clId="{3ED16E80-02B2-8046-B707-513AFA5A2DCB}" dt="2022-11-16T13:22:10.429" v="214" actId="478"/>
          <ac:cxnSpMkLst>
            <pc:docMk/>
            <pc:sldMk cId="2198159673" sldId="2072"/>
            <ac:cxnSpMk id="2" creationId="{35B9806C-C3A8-3161-A729-70F4259B92FA}"/>
          </ac:cxnSpMkLst>
        </pc:cxnChg>
        <pc:cxnChg chg="add mod">
          <ac:chgData name="Elena Andritchi" userId="1a0d1bc3-6ceb-4e5d-b3f0-ff0ffc9007cb" providerId="ADAL" clId="{3ED16E80-02B2-8046-B707-513AFA5A2DCB}" dt="2022-11-17T10:12:55.456" v="3179" actId="1035"/>
          <ac:cxnSpMkLst>
            <pc:docMk/>
            <pc:sldMk cId="2198159673" sldId="2072"/>
            <ac:cxnSpMk id="6" creationId="{70301870-181D-940D-D6E1-1E8287B5A105}"/>
          </ac:cxnSpMkLst>
        </pc:cxnChg>
        <pc:cxnChg chg="add mod">
          <ac:chgData name="Elena Andritchi" userId="1a0d1bc3-6ceb-4e5d-b3f0-ff0ffc9007cb" providerId="ADAL" clId="{3ED16E80-02B2-8046-B707-513AFA5A2DCB}" dt="2022-11-17T10:13:17.043" v="3186" actId="1037"/>
          <ac:cxnSpMkLst>
            <pc:docMk/>
            <pc:sldMk cId="2198159673" sldId="2072"/>
            <ac:cxnSpMk id="7" creationId="{C1888A15-B938-30E8-C9E6-A23C477CDBEF}"/>
          </ac:cxnSpMkLst>
        </pc:cxnChg>
      </pc:sldChg>
      <pc:sldChg chg="delSp modSp mod delAnim">
        <pc:chgData name="Elena Andritchi" userId="1a0d1bc3-6ceb-4e5d-b3f0-ff0ffc9007cb" providerId="ADAL" clId="{3ED16E80-02B2-8046-B707-513AFA5A2DCB}" dt="2022-11-16T20:09:04.367" v="3144" actId="1036"/>
        <pc:sldMkLst>
          <pc:docMk/>
          <pc:sldMk cId="2555188957" sldId="2077"/>
        </pc:sldMkLst>
        <pc:spChg chg="del">
          <ac:chgData name="Elena Andritchi" userId="1a0d1bc3-6ceb-4e5d-b3f0-ff0ffc9007cb" providerId="ADAL" clId="{3ED16E80-02B2-8046-B707-513AFA5A2DCB}" dt="2022-11-16T20:08:59.745" v="3117" actId="478"/>
          <ac:spMkLst>
            <pc:docMk/>
            <pc:sldMk cId="2555188957" sldId="2077"/>
            <ac:spMk id="6" creationId="{35CCA5C9-A7CD-394A-BDE0-396B8D718E3D}"/>
          </ac:spMkLst>
        </pc:spChg>
        <pc:picChg chg="mod">
          <ac:chgData name="Elena Andritchi" userId="1a0d1bc3-6ceb-4e5d-b3f0-ff0ffc9007cb" providerId="ADAL" clId="{3ED16E80-02B2-8046-B707-513AFA5A2DCB}" dt="2022-11-16T20:09:04.367" v="3144" actId="1036"/>
          <ac:picMkLst>
            <pc:docMk/>
            <pc:sldMk cId="2555188957" sldId="2077"/>
            <ac:picMk id="5" creationId="{A6FDC1C1-BE03-FB4D-9FA6-909DF630A4EF}"/>
          </ac:picMkLst>
        </pc:picChg>
      </pc:sldChg>
      <pc:sldChg chg="modSp mod">
        <pc:chgData name="Elena Andritchi" userId="1a0d1bc3-6ceb-4e5d-b3f0-ff0ffc9007cb" providerId="ADAL" clId="{3ED16E80-02B2-8046-B707-513AFA5A2DCB}" dt="2022-11-16T20:08:13.526" v="3116" actId="20577"/>
        <pc:sldMkLst>
          <pc:docMk/>
          <pc:sldMk cId="1434962878" sldId="2111"/>
        </pc:sldMkLst>
        <pc:spChg chg="mod">
          <ac:chgData name="Elena Andritchi" userId="1a0d1bc3-6ceb-4e5d-b3f0-ff0ffc9007cb" providerId="ADAL" clId="{3ED16E80-02B2-8046-B707-513AFA5A2DCB}" dt="2022-11-16T20:08:13.526" v="3116" actId="20577"/>
          <ac:spMkLst>
            <pc:docMk/>
            <pc:sldMk cId="1434962878" sldId="2111"/>
            <ac:spMk id="14" creationId="{FD1E6124-B6D5-D646-86A6-4A48F466FF68}"/>
          </ac:spMkLst>
        </pc:spChg>
        <pc:spChg chg="mod">
          <ac:chgData name="Elena Andritchi" userId="1a0d1bc3-6ceb-4e5d-b3f0-ff0ffc9007cb" providerId="ADAL" clId="{3ED16E80-02B2-8046-B707-513AFA5A2DCB}" dt="2022-11-16T20:00:32.536" v="3055" actId="115"/>
          <ac:spMkLst>
            <pc:docMk/>
            <pc:sldMk cId="1434962878" sldId="2111"/>
            <ac:spMk id="16" creationId="{E65B7D3A-CE88-416D-A4CE-C663C545D41C}"/>
          </ac:spMkLst>
        </pc:spChg>
      </pc:sldChg>
      <pc:sldChg chg="addSp delSp modSp del mod">
        <pc:chgData name="Elena Andritchi" userId="1a0d1bc3-6ceb-4e5d-b3f0-ff0ffc9007cb" providerId="ADAL" clId="{3ED16E80-02B2-8046-B707-513AFA5A2DCB}" dt="2022-11-16T13:19:33.663" v="153" actId="2696"/>
        <pc:sldMkLst>
          <pc:docMk/>
          <pc:sldMk cId="3225062270" sldId="2115"/>
        </pc:sldMkLst>
        <pc:spChg chg="mod">
          <ac:chgData name="Elena Andritchi" userId="1a0d1bc3-6ceb-4e5d-b3f0-ff0ffc9007cb" providerId="ADAL" clId="{3ED16E80-02B2-8046-B707-513AFA5A2DCB}" dt="2022-11-16T11:00:34.611" v="121" actId="1036"/>
          <ac:spMkLst>
            <pc:docMk/>
            <pc:sldMk cId="3225062270" sldId="2115"/>
            <ac:spMk id="20" creationId="{8A5A8D6B-8A62-597F-2C98-C200A143BB3D}"/>
          </ac:spMkLst>
        </pc:spChg>
        <pc:spChg chg="mod">
          <ac:chgData name="Elena Andritchi" userId="1a0d1bc3-6ceb-4e5d-b3f0-ff0ffc9007cb" providerId="ADAL" clId="{3ED16E80-02B2-8046-B707-513AFA5A2DCB}" dt="2022-11-16T11:00:55.771" v="125" actId="207"/>
          <ac:spMkLst>
            <pc:docMk/>
            <pc:sldMk cId="3225062270" sldId="2115"/>
            <ac:spMk id="21" creationId="{63FF4BE9-61B5-1BC8-01FD-FDED89E7957F}"/>
          </ac:spMkLst>
        </pc:spChg>
        <pc:spChg chg="mod">
          <ac:chgData name="Elena Andritchi" userId="1a0d1bc3-6ceb-4e5d-b3f0-ff0ffc9007cb" providerId="ADAL" clId="{3ED16E80-02B2-8046-B707-513AFA5A2DCB}" dt="2022-11-16T11:00:34.611" v="121" actId="1036"/>
          <ac:spMkLst>
            <pc:docMk/>
            <pc:sldMk cId="3225062270" sldId="2115"/>
            <ac:spMk id="27" creationId="{2AC880C8-F360-4D99-BCFE-BD9C431E21F7}"/>
          </ac:spMkLst>
        </pc:spChg>
        <pc:spChg chg="mod">
          <ac:chgData name="Elena Andritchi" userId="1a0d1bc3-6ceb-4e5d-b3f0-ff0ffc9007cb" providerId="ADAL" clId="{3ED16E80-02B2-8046-B707-513AFA5A2DCB}" dt="2022-11-16T11:00:34.611" v="121" actId="1036"/>
          <ac:spMkLst>
            <pc:docMk/>
            <pc:sldMk cId="3225062270" sldId="2115"/>
            <ac:spMk id="28" creationId="{E1E5E7B1-3C00-AA1C-C474-ACCDECE21E76}"/>
          </ac:spMkLst>
        </pc:spChg>
        <pc:spChg chg="mod">
          <ac:chgData name="Elena Andritchi" userId="1a0d1bc3-6ceb-4e5d-b3f0-ff0ffc9007cb" providerId="ADAL" clId="{3ED16E80-02B2-8046-B707-513AFA5A2DCB}" dt="2022-11-16T11:00:34.611" v="121" actId="1036"/>
          <ac:spMkLst>
            <pc:docMk/>
            <pc:sldMk cId="3225062270" sldId="2115"/>
            <ac:spMk id="29" creationId="{0F074669-35B2-68E8-D3A3-7B7EB3EF2C4F}"/>
          </ac:spMkLst>
        </pc:spChg>
        <pc:spChg chg="mod">
          <ac:chgData name="Elena Andritchi" userId="1a0d1bc3-6ceb-4e5d-b3f0-ff0ffc9007cb" providerId="ADAL" clId="{3ED16E80-02B2-8046-B707-513AFA5A2DCB}" dt="2022-11-16T11:00:34.611" v="121" actId="1036"/>
          <ac:spMkLst>
            <pc:docMk/>
            <pc:sldMk cId="3225062270" sldId="2115"/>
            <ac:spMk id="30" creationId="{0DE50277-F0DA-5DE0-9002-A0AFC90E1D64}"/>
          </ac:spMkLst>
        </pc:spChg>
        <pc:grpChg chg="add del mod">
          <ac:chgData name="Elena Andritchi" userId="1a0d1bc3-6ceb-4e5d-b3f0-ff0ffc9007cb" providerId="ADAL" clId="{3ED16E80-02B2-8046-B707-513AFA5A2DCB}" dt="2022-11-16T11:00:20.674" v="89" actId="165"/>
          <ac:grpSpMkLst>
            <pc:docMk/>
            <pc:sldMk cId="3225062270" sldId="2115"/>
            <ac:grpSpMk id="5" creationId="{BC627F11-E150-3B93-F1CB-08C2F4F26661}"/>
          </ac:grpSpMkLst>
        </pc:grpChg>
        <pc:picChg chg="mod">
          <ac:chgData name="Elena Andritchi" userId="1a0d1bc3-6ceb-4e5d-b3f0-ff0ffc9007cb" providerId="ADAL" clId="{3ED16E80-02B2-8046-B707-513AFA5A2DCB}" dt="2022-11-16T11:00:34.611" v="121" actId="1036"/>
          <ac:picMkLst>
            <pc:docMk/>
            <pc:sldMk cId="3225062270" sldId="2115"/>
            <ac:picMk id="8" creationId="{B9FF1D97-C438-C706-0123-845F270D561B}"/>
          </ac:picMkLst>
        </pc:picChg>
        <pc:cxnChg chg="add mod topLvl">
          <ac:chgData name="Elena Andritchi" userId="1a0d1bc3-6ceb-4e5d-b3f0-ff0ffc9007cb" providerId="ADAL" clId="{3ED16E80-02B2-8046-B707-513AFA5A2DCB}" dt="2022-11-16T11:00:34.611" v="121" actId="1036"/>
          <ac:cxnSpMkLst>
            <pc:docMk/>
            <pc:sldMk cId="3225062270" sldId="2115"/>
            <ac:cxnSpMk id="4" creationId="{87FE2298-FCCD-3938-3B83-7EE80FCAD90C}"/>
          </ac:cxnSpMkLst>
        </pc:cxnChg>
        <pc:cxnChg chg="mod topLvl">
          <ac:chgData name="Elena Andritchi" userId="1a0d1bc3-6ceb-4e5d-b3f0-ff0ffc9007cb" providerId="ADAL" clId="{3ED16E80-02B2-8046-B707-513AFA5A2DCB}" dt="2022-11-16T11:00:34.611" v="121" actId="1036"/>
          <ac:cxnSpMkLst>
            <pc:docMk/>
            <pc:sldMk cId="3225062270" sldId="2115"/>
            <ac:cxnSpMk id="14" creationId="{89F777F8-7241-396B-BB01-5ACD92F408DC}"/>
          </ac:cxnSpMkLst>
        </pc:cxnChg>
      </pc:sldChg>
      <pc:sldChg chg="addSp delSp modSp mod">
        <pc:chgData name="Elena Andritchi" userId="1a0d1bc3-6ceb-4e5d-b3f0-ff0ffc9007cb" providerId="ADAL" clId="{3ED16E80-02B2-8046-B707-513AFA5A2DCB}" dt="2022-11-16T20:02:48.990" v="3085" actId="553"/>
        <pc:sldMkLst>
          <pc:docMk/>
          <pc:sldMk cId="1151864694" sldId="2116"/>
        </pc:sldMkLst>
        <pc:spChg chg="add mod">
          <ac:chgData name="Elena Andritchi" userId="1a0d1bc3-6ceb-4e5d-b3f0-ff0ffc9007cb" providerId="ADAL" clId="{3ED16E80-02B2-8046-B707-513AFA5A2DCB}" dt="2022-11-16T13:31:27.324" v="569" actId="1036"/>
          <ac:spMkLst>
            <pc:docMk/>
            <pc:sldMk cId="1151864694" sldId="2116"/>
            <ac:spMk id="3" creationId="{8535E1D0-5C74-F1CE-E51B-78142543747A}"/>
          </ac:spMkLst>
        </pc:spChg>
        <pc:spChg chg="add mod">
          <ac:chgData name="Elena Andritchi" userId="1a0d1bc3-6ceb-4e5d-b3f0-ff0ffc9007cb" providerId="ADAL" clId="{3ED16E80-02B2-8046-B707-513AFA5A2DCB}" dt="2022-11-16T13:31:27.324" v="569" actId="1036"/>
          <ac:spMkLst>
            <pc:docMk/>
            <pc:sldMk cId="1151864694" sldId="2116"/>
            <ac:spMk id="4" creationId="{05E34B91-BC89-BF70-DC01-E71FA7EEB00F}"/>
          </ac:spMkLst>
        </pc:spChg>
        <pc:spChg chg="mod">
          <ac:chgData name="Elena Andritchi" userId="1a0d1bc3-6ceb-4e5d-b3f0-ff0ffc9007cb" providerId="ADAL" clId="{3ED16E80-02B2-8046-B707-513AFA5A2DCB}" dt="2022-11-16T13:40:14.282" v="780" actId="207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Elena Andritchi" userId="1a0d1bc3-6ceb-4e5d-b3f0-ff0ffc9007cb" providerId="ADAL" clId="{3ED16E80-02B2-8046-B707-513AFA5A2DCB}" dt="2022-11-16T13:40:29.148" v="782" actId="207"/>
          <ac:spMkLst>
            <pc:docMk/>
            <pc:sldMk cId="1151864694" sldId="2116"/>
            <ac:spMk id="17" creationId="{3826105C-41CF-013F-85AE-B10A4134326C}"/>
          </ac:spMkLst>
        </pc:spChg>
        <pc:spChg chg="mod">
          <ac:chgData name="Elena Andritchi" userId="1a0d1bc3-6ceb-4e5d-b3f0-ff0ffc9007cb" providerId="ADAL" clId="{3ED16E80-02B2-8046-B707-513AFA5A2DCB}" dt="2022-11-16T13:40:29.148" v="782" actId="207"/>
          <ac:spMkLst>
            <pc:docMk/>
            <pc:sldMk cId="1151864694" sldId="2116"/>
            <ac:spMk id="18" creationId="{04E1E03A-FE47-5AA4-D465-F3064A12918F}"/>
          </ac:spMkLst>
        </pc:spChg>
        <pc:spChg chg="mod topLvl">
          <ac:chgData name="Elena Andritchi" userId="1a0d1bc3-6ceb-4e5d-b3f0-ff0ffc9007cb" providerId="ADAL" clId="{3ED16E80-02B2-8046-B707-513AFA5A2DCB}" dt="2022-11-16T20:02:34.861" v="3082" actId="14100"/>
          <ac:spMkLst>
            <pc:docMk/>
            <pc:sldMk cId="1151864694" sldId="2116"/>
            <ac:spMk id="19" creationId="{0AE7CDFE-2D51-D94A-7787-814CAAD11C15}"/>
          </ac:spMkLst>
        </pc:spChg>
        <pc:spChg chg="mod topLvl">
          <ac:chgData name="Elena Andritchi" userId="1a0d1bc3-6ceb-4e5d-b3f0-ff0ffc9007cb" providerId="ADAL" clId="{3ED16E80-02B2-8046-B707-513AFA5A2DCB}" dt="2022-11-16T20:02:24.551" v="3079" actId="1035"/>
          <ac:spMkLst>
            <pc:docMk/>
            <pc:sldMk cId="1151864694" sldId="2116"/>
            <ac:spMk id="21" creationId="{67A4922C-9EAF-DEED-B27F-65BD5F077AF9}"/>
          </ac:spMkLst>
        </pc:spChg>
        <pc:spChg chg="mod topLvl">
          <ac:chgData name="Elena Andritchi" userId="1a0d1bc3-6ceb-4e5d-b3f0-ff0ffc9007cb" providerId="ADAL" clId="{3ED16E80-02B2-8046-B707-513AFA5A2DCB}" dt="2022-11-16T20:02:48.990" v="3085" actId="553"/>
          <ac:spMkLst>
            <pc:docMk/>
            <pc:sldMk cId="1151864694" sldId="2116"/>
            <ac:spMk id="22" creationId="{7C348448-99A9-A66C-0ABB-D773D429D54A}"/>
          </ac:spMkLst>
        </pc:spChg>
        <pc:spChg chg="mod topLvl">
          <ac:chgData name="Elena Andritchi" userId="1a0d1bc3-6ceb-4e5d-b3f0-ff0ffc9007cb" providerId="ADAL" clId="{3ED16E80-02B2-8046-B707-513AFA5A2DCB}" dt="2022-11-16T20:02:48.990" v="3085" actId="553"/>
          <ac:spMkLst>
            <pc:docMk/>
            <pc:sldMk cId="1151864694" sldId="2116"/>
            <ac:spMk id="23" creationId="{9704D8E9-11CA-D369-08E9-459F897FE7B1}"/>
          </ac:spMkLst>
        </pc:spChg>
        <pc:spChg chg="mod topLvl">
          <ac:chgData name="Elena Andritchi" userId="1a0d1bc3-6ceb-4e5d-b3f0-ff0ffc9007cb" providerId="ADAL" clId="{3ED16E80-02B2-8046-B707-513AFA5A2DCB}" dt="2022-11-16T20:02:48.990" v="3085" actId="553"/>
          <ac:spMkLst>
            <pc:docMk/>
            <pc:sldMk cId="1151864694" sldId="2116"/>
            <ac:spMk id="26" creationId="{492C2A3A-2B79-0C10-E9C2-74F94CDD320A}"/>
          </ac:spMkLst>
        </pc:spChg>
        <pc:spChg chg="mod topLvl">
          <ac:chgData name="Elena Andritchi" userId="1a0d1bc3-6ceb-4e5d-b3f0-ff0ffc9007cb" providerId="ADAL" clId="{3ED16E80-02B2-8046-B707-513AFA5A2DCB}" dt="2022-11-16T20:02:48.990" v="3085" actId="553"/>
          <ac:spMkLst>
            <pc:docMk/>
            <pc:sldMk cId="1151864694" sldId="2116"/>
            <ac:spMk id="28" creationId="{050E919F-C0A9-78B2-E97E-EE55D9F2FB12}"/>
          </ac:spMkLst>
        </pc:spChg>
        <pc:spChg chg="mod topLvl">
          <ac:chgData name="Elena Andritchi" userId="1a0d1bc3-6ceb-4e5d-b3f0-ff0ffc9007cb" providerId="ADAL" clId="{3ED16E80-02B2-8046-B707-513AFA5A2DCB}" dt="2022-11-16T20:02:37.445" v="3083" actId="14100"/>
          <ac:spMkLst>
            <pc:docMk/>
            <pc:sldMk cId="1151864694" sldId="2116"/>
            <ac:spMk id="29" creationId="{898243E3-6B5B-BF31-11D1-1D96D34C060D}"/>
          </ac:spMkLst>
        </pc:spChg>
        <pc:spChg chg="mod topLvl">
          <ac:chgData name="Elena Andritchi" userId="1a0d1bc3-6ceb-4e5d-b3f0-ff0ffc9007cb" providerId="ADAL" clId="{3ED16E80-02B2-8046-B707-513AFA5A2DCB}" dt="2022-11-16T20:02:40.302" v="3084" actId="14100"/>
          <ac:spMkLst>
            <pc:docMk/>
            <pc:sldMk cId="1151864694" sldId="2116"/>
            <ac:spMk id="30" creationId="{7D220751-EDF8-AA10-BE67-663B59B43876}"/>
          </ac:spMkLst>
        </pc:spChg>
        <pc:spChg chg="mod">
          <ac:chgData name="Elena Andritchi" userId="1a0d1bc3-6ceb-4e5d-b3f0-ff0ffc9007cb" providerId="ADAL" clId="{3ED16E80-02B2-8046-B707-513AFA5A2DCB}" dt="2022-11-16T13:40:14.282" v="780" actId="207"/>
          <ac:spMkLst>
            <pc:docMk/>
            <pc:sldMk cId="1151864694" sldId="2116"/>
            <ac:spMk id="33" creationId="{46CD7602-4E1C-6541-0A30-F76659937503}"/>
          </ac:spMkLst>
        </pc:spChg>
        <pc:spChg chg="del mod">
          <ac:chgData name="Elena Andritchi" userId="1a0d1bc3-6ceb-4e5d-b3f0-ff0ffc9007cb" providerId="ADAL" clId="{3ED16E80-02B2-8046-B707-513AFA5A2DCB}" dt="2022-11-16T13:30:56.089" v="545" actId="478"/>
          <ac:spMkLst>
            <pc:docMk/>
            <pc:sldMk cId="1151864694" sldId="2116"/>
            <ac:spMk id="44" creationId="{B8F46E2C-AF3E-C1FC-7FBB-D99016254AD8}"/>
          </ac:spMkLst>
        </pc:spChg>
        <pc:spChg chg="del mod">
          <ac:chgData name="Elena Andritchi" userId="1a0d1bc3-6ceb-4e5d-b3f0-ff0ffc9007cb" providerId="ADAL" clId="{3ED16E80-02B2-8046-B707-513AFA5A2DCB}" dt="2022-11-16T13:30:56.089" v="545" actId="478"/>
          <ac:spMkLst>
            <pc:docMk/>
            <pc:sldMk cId="1151864694" sldId="2116"/>
            <ac:spMk id="45" creationId="{43FDF9C8-9534-D62D-936F-9631A05BF5DE}"/>
          </ac:spMkLst>
        </pc:spChg>
        <pc:grpChg chg="add mod">
          <ac:chgData name="Elena Andritchi" userId="1a0d1bc3-6ceb-4e5d-b3f0-ff0ffc9007cb" providerId="ADAL" clId="{3ED16E80-02B2-8046-B707-513AFA5A2DCB}" dt="2022-11-16T13:34:01.560" v="621" actId="14100"/>
          <ac:grpSpMkLst>
            <pc:docMk/>
            <pc:sldMk cId="1151864694" sldId="2116"/>
            <ac:grpSpMk id="9" creationId="{9E50BBE1-725D-B78F-931C-1D207C94AC3A}"/>
          </ac:grpSpMkLst>
        </pc:grpChg>
        <pc:grpChg chg="del mod">
          <ac:chgData name="Elena Andritchi" userId="1a0d1bc3-6ceb-4e5d-b3f0-ff0ffc9007cb" providerId="ADAL" clId="{3ED16E80-02B2-8046-B707-513AFA5A2DCB}" dt="2022-11-16T13:34:12.667" v="622" actId="165"/>
          <ac:grpSpMkLst>
            <pc:docMk/>
            <pc:sldMk cId="1151864694" sldId="2116"/>
            <ac:grpSpMk id="46" creationId="{493FE802-6F4E-F928-031E-540B584AAC9B}"/>
          </ac:grpSpMkLst>
        </pc:grpChg>
        <pc:grpChg chg="del mod">
          <ac:chgData name="Elena Andritchi" userId="1a0d1bc3-6ceb-4e5d-b3f0-ff0ffc9007cb" providerId="ADAL" clId="{3ED16E80-02B2-8046-B707-513AFA5A2DCB}" dt="2022-11-16T13:34:12.667" v="622" actId="165"/>
          <ac:grpSpMkLst>
            <pc:docMk/>
            <pc:sldMk cId="1151864694" sldId="2116"/>
            <ac:grpSpMk id="47" creationId="{32861468-3AAD-79AB-7508-6CC07B074986}"/>
          </ac:grpSpMkLst>
        </pc:grpChg>
        <pc:grpChg chg="del mod">
          <ac:chgData name="Elena Andritchi" userId="1a0d1bc3-6ceb-4e5d-b3f0-ff0ffc9007cb" providerId="ADAL" clId="{3ED16E80-02B2-8046-B707-513AFA5A2DCB}" dt="2022-11-16T13:34:12.667" v="622" actId="165"/>
          <ac:grpSpMkLst>
            <pc:docMk/>
            <pc:sldMk cId="1151864694" sldId="2116"/>
            <ac:grpSpMk id="48" creationId="{841C306D-6108-0EC3-3AEB-65190E51908A}"/>
          </ac:grpSpMkLst>
        </pc:grpChg>
        <pc:grpChg chg="del mod">
          <ac:chgData name="Elena Andritchi" userId="1a0d1bc3-6ceb-4e5d-b3f0-ff0ffc9007cb" providerId="ADAL" clId="{3ED16E80-02B2-8046-B707-513AFA5A2DCB}" dt="2022-11-16T13:34:12.667" v="622" actId="165"/>
          <ac:grpSpMkLst>
            <pc:docMk/>
            <pc:sldMk cId="1151864694" sldId="2116"/>
            <ac:grpSpMk id="49" creationId="{7B10BA75-C5F0-5DED-12A0-71D8BB0C5C65}"/>
          </ac:grpSpMkLst>
        </pc:grpChg>
        <pc:picChg chg="mod">
          <ac:chgData name="Elena Andritchi" userId="1a0d1bc3-6ceb-4e5d-b3f0-ff0ffc9007cb" providerId="ADAL" clId="{3ED16E80-02B2-8046-B707-513AFA5A2DCB}" dt="2022-11-16T20:02:16.039" v="3075" actId="14100"/>
          <ac:picMkLst>
            <pc:docMk/>
            <pc:sldMk cId="1151864694" sldId="2116"/>
            <ac:picMk id="5" creationId="{8FB93E12-92B3-9C44-8ACC-7B746EA4D91D}"/>
          </ac:picMkLst>
        </pc:picChg>
        <pc:cxnChg chg="add mod">
          <ac:chgData name="Elena Andritchi" userId="1a0d1bc3-6ceb-4e5d-b3f0-ff0ffc9007cb" providerId="ADAL" clId="{3ED16E80-02B2-8046-B707-513AFA5A2DCB}" dt="2022-11-16T13:33:59.533" v="620" actId="164"/>
          <ac:cxnSpMkLst>
            <pc:docMk/>
            <pc:sldMk cId="1151864694" sldId="2116"/>
            <ac:cxnSpMk id="7" creationId="{33127A44-EC03-808A-09BF-3F78AEEADA74}"/>
          </ac:cxnSpMkLst>
        </pc:cxnChg>
        <pc:cxnChg chg="add mod">
          <ac:chgData name="Elena Andritchi" userId="1a0d1bc3-6ceb-4e5d-b3f0-ff0ffc9007cb" providerId="ADAL" clId="{3ED16E80-02B2-8046-B707-513AFA5A2DCB}" dt="2022-11-16T13:33:59.533" v="620" actId="164"/>
          <ac:cxnSpMkLst>
            <pc:docMk/>
            <pc:sldMk cId="1151864694" sldId="2116"/>
            <ac:cxnSpMk id="8" creationId="{44ED8A2B-3A73-4A97-5298-2951213219F6}"/>
          </ac:cxnSpMkLst>
        </pc:cxnChg>
        <pc:cxnChg chg="del mod">
          <ac:chgData name="Elena Andritchi" userId="1a0d1bc3-6ceb-4e5d-b3f0-ff0ffc9007cb" providerId="ADAL" clId="{3ED16E80-02B2-8046-B707-513AFA5A2DCB}" dt="2022-11-16T13:30:56.089" v="545" actId="478"/>
          <ac:cxnSpMkLst>
            <pc:docMk/>
            <pc:sldMk cId="1151864694" sldId="2116"/>
            <ac:cxnSpMk id="10" creationId="{C1DE6A0C-52D4-6FDC-A781-3E6503198C91}"/>
          </ac:cxnSpMkLst>
        </pc:cxnChg>
      </pc:sldChg>
      <pc:sldChg chg="modSp del mod">
        <pc:chgData name="Elena Andritchi" userId="1a0d1bc3-6ceb-4e5d-b3f0-ff0ffc9007cb" providerId="ADAL" clId="{3ED16E80-02B2-8046-B707-513AFA5A2DCB}" dt="2022-11-16T18:08:37.793" v="1204" actId="2696"/>
        <pc:sldMkLst>
          <pc:docMk/>
          <pc:sldMk cId="1859292412" sldId="2117"/>
        </pc:sldMkLst>
        <pc:spChg chg="mod">
          <ac:chgData name="Elena Andritchi" userId="1a0d1bc3-6ceb-4e5d-b3f0-ff0ffc9007cb" providerId="ADAL" clId="{3ED16E80-02B2-8046-B707-513AFA5A2DCB}" dt="2022-11-16T18:06:19.070" v="1134" actId="20577"/>
          <ac:spMkLst>
            <pc:docMk/>
            <pc:sldMk cId="1859292412" sldId="2117"/>
            <ac:spMk id="7" creationId="{16C5A5FF-E6D4-3DDF-4CCA-08805F1D48A0}"/>
          </ac:spMkLst>
        </pc:spChg>
      </pc:sldChg>
      <pc:sldChg chg="del">
        <pc:chgData name="Elena Andritchi" userId="1a0d1bc3-6ceb-4e5d-b3f0-ff0ffc9007cb" providerId="ADAL" clId="{3ED16E80-02B2-8046-B707-513AFA5A2DCB}" dt="2022-11-16T18:16:20.872" v="1451" actId="2696"/>
        <pc:sldMkLst>
          <pc:docMk/>
          <pc:sldMk cId="3779170144" sldId="2118"/>
        </pc:sldMkLst>
      </pc:sldChg>
      <pc:sldChg chg="del">
        <pc:chgData name="Elena Andritchi" userId="1a0d1bc3-6ceb-4e5d-b3f0-ff0ffc9007cb" providerId="ADAL" clId="{3ED16E80-02B2-8046-B707-513AFA5A2DCB}" dt="2022-11-16T18:56:16.607" v="2124" actId="2696"/>
        <pc:sldMkLst>
          <pc:docMk/>
          <pc:sldMk cId="4279580185" sldId="2119"/>
        </pc:sldMkLst>
      </pc:sldChg>
      <pc:sldChg chg="del">
        <pc:chgData name="Elena Andritchi" userId="1a0d1bc3-6ceb-4e5d-b3f0-ff0ffc9007cb" providerId="ADAL" clId="{3ED16E80-02B2-8046-B707-513AFA5A2DCB}" dt="2022-11-16T19:08:31.528" v="2437" actId="2696"/>
        <pc:sldMkLst>
          <pc:docMk/>
          <pc:sldMk cId="1391754263" sldId="2120"/>
        </pc:sldMkLst>
      </pc:sldChg>
      <pc:sldChg chg="modSp del mod">
        <pc:chgData name="Elena Andritchi" userId="1a0d1bc3-6ceb-4e5d-b3f0-ff0ffc9007cb" providerId="ADAL" clId="{3ED16E80-02B2-8046-B707-513AFA5A2DCB}" dt="2022-11-16T19:10:13.078" v="2478" actId="2696"/>
        <pc:sldMkLst>
          <pc:docMk/>
          <pc:sldMk cId="1111027726" sldId="2121"/>
        </pc:sldMkLst>
        <pc:spChg chg="mod">
          <ac:chgData name="Elena Andritchi" userId="1a0d1bc3-6ceb-4e5d-b3f0-ff0ffc9007cb" providerId="ADAL" clId="{3ED16E80-02B2-8046-B707-513AFA5A2DCB}" dt="2022-11-16T19:08:41.755" v="2443" actId="1036"/>
          <ac:spMkLst>
            <pc:docMk/>
            <pc:sldMk cId="1111027726" sldId="2121"/>
            <ac:spMk id="11" creationId="{5F9FB3D5-81B7-024D-9C5F-E91824918207}"/>
          </ac:spMkLst>
        </pc:spChg>
      </pc:sldChg>
      <pc:sldChg chg="del">
        <pc:chgData name="Elena Andritchi" userId="1a0d1bc3-6ceb-4e5d-b3f0-ff0ffc9007cb" providerId="ADAL" clId="{3ED16E80-02B2-8046-B707-513AFA5A2DCB}" dt="2022-11-16T19:13:43.342" v="2581" actId="2696"/>
        <pc:sldMkLst>
          <pc:docMk/>
          <pc:sldMk cId="2257818968" sldId="2124"/>
        </pc:sldMkLst>
      </pc:sldChg>
      <pc:sldChg chg="modSp del mod">
        <pc:chgData name="Elena Andritchi" userId="1a0d1bc3-6ceb-4e5d-b3f0-ff0ffc9007cb" providerId="ADAL" clId="{3ED16E80-02B2-8046-B707-513AFA5A2DCB}" dt="2022-11-16T19:16:04.427" v="2622" actId="2696"/>
        <pc:sldMkLst>
          <pc:docMk/>
          <pc:sldMk cId="646043970" sldId="2125"/>
        </pc:sldMkLst>
        <pc:spChg chg="mod">
          <ac:chgData name="Elena Andritchi" userId="1a0d1bc3-6ceb-4e5d-b3f0-ff0ffc9007cb" providerId="ADAL" clId="{3ED16E80-02B2-8046-B707-513AFA5A2DCB}" dt="2022-11-16T19:14:29.491" v="2607" actId="403"/>
          <ac:spMkLst>
            <pc:docMk/>
            <pc:sldMk cId="646043970" sldId="2125"/>
            <ac:spMk id="10" creationId="{5AF04B2B-6CB3-AE4E-B27C-5CC43923BA24}"/>
          </ac:spMkLst>
        </pc:spChg>
      </pc:sldChg>
      <pc:sldChg chg="addSp delSp modSp add mod">
        <pc:chgData name="Elena Andritchi" userId="1a0d1bc3-6ceb-4e5d-b3f0-ff0ffc9007cb" providerId="ADAL" clId="{3ED16E80-02B2-8046-B707-513AFA5A2DCB}" dt="2022-11-16T18:08:29.297" v="1203" actId="14100"/>
        <pc:sldMkLst>
          <pc:docMk/>
          <pc:sldMk cId="2336017354" sldId="2126"/>
        </pc:sldMkLst>
        <pc:spChg chg="mod">
          <ac:chgData name="Elena Andritchi" userId="1a0d1bc3-6ceb-4e5d-b3f0-ff0ffc9007cb" providerId="ADAL" clId="{3ED16E80-02B2-8046-B707-513AFA5A2DCB}" dt="2022-11-16T18:08:26.008" v="1202" actId="1035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Elena Andritchi" userId="1a0d1bc3-6ceb-4e5d-b3f0-ff0ffc9007cb" providerId="ADAL" clId="{3ED16E80-02B2-8046-B707-513AFA5A2DCB}" dt="2022-11-16T18:08:29.297" v="1203" actId="14100"/>
          <ac:spMkLst>
            <pc:docMk/>
            <pc:sldMk cId="2336017354" sldId="2126"/>
            <ac:spMk id="21" creationId="{63FF4BE9-61B5-1BC8-01FD-FDED89E7957F}"/>
          </ac:spMkLst>
        </pc:spChg>
        <pc:spChg chg="mod">
          <ac:chgData name="Elena Andritchi" userId="1a0d1bc3-6ceb-4e5d-b3f0-ff0ffc9007cb" providerId="ADAL" clId="{3ED16E80-02B2-8046-B707-513AFA5A2DCB}" dt="2022-11-16T18:08:26.008" v="1202" actId="1035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Elena Andritchi" userId="1a0d1bc3-6ceb-4e5d-b3f0-ff0ffc9007cb" providerId="ADAL" clId="{3ED16E80-02B2-8046-B707-513AFA5A2DCB}" dt="2022-11-16T18:08:26.008" v="1202" actId="1035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Elena Andritchi" userId="1a0d1bc3-6ceb-4e5d-b3f0-ff0ffc9007cb" providerId="ADAL" clId="{3ED16E80-02B2-8046-B707-513AFA5A2DCB}" dt="2022-11-16T18:08:26.008" v="1202" actId="1035"/>
          <ac:spMkLst>
            <pc:docMk/>
            <pc:sldMk cId="2336017354" sldId="2126"/>
            <ac:spMk id="29" creationId="{0F074669-35B2-68E8-D3A3-7B7EB3EF2C4F}"/>
          </ac:spMkLst>
        </pc:spChg>
        <pc:spChg chg="mod">
          <ac:chgData name="Elena Andritchi" userId="1a0d1bc3-6ceb-4e5d-b3f0-ff0ffc9007cb" providerId="ADAL" clId="{3ED16E80-02B2-8046-B707-513AFA5A2DCB}" dt="2022-11-16T18:08:26.008" v="1202" actId="1035"/>
          <ac:spMkLst>
            <pc:docMk/>
            <pc:sldMk cId="2336017354" sldId="2126"/>
            <ac:spMk id="30" creationId="{0DE50277-F0DA-5DE0-9002-A0AFC90E1D64}"/>
          </ac:spMkLst>
        </pc:spChg>
        <pc:grpChg chg="add del mod">
          <ac:chgData name="Elena Andritchi" userId="1a0d1bc3-6ceb-4e5d-b3f0-ff0ffc9007cb" providerId="ADAL" clId="{3ED16E80-02B2-8046-B707-513AFA5A2DCB}" dt="2022-11-16T13:33:26.735" v="618" actId="165"/>
          <ac:grpSpMkLst>
            <pc:docMk/>
            <pc:sldMk cId="2336017354" sldId="2126"/>
            <ac:grpSpMk id="2" creationId="{9859A4C5-846D-3D11-3E64-FF8C570D8584}"/>
          </ac:grpSpMkLst>
        </pc:grpChg>
        <pc:picChg chg="mod">
          <ac:chgData name="Elena Andritchi" userId="1a0d1bc3-6ceb-4e5d-b3f0-ff0ffc9007cb" providerId="ADAL" clId="{3ED16E80-02B2-8046-B707-513AFA5A2DCB}" dt="2022-11-16T18:08:26.008" v="1202" actId="1035"/>
          <ac:picMkLst>
            <pc:docMk/>
            <pc:sldMk cId="2336017354" sldId="2126"/>
            <ac:picMk id="8" creationId="{B9FF1D97-C438-C706-0123-845F270D561B}"/>
          </ac:picMkLst>
        </pc:picChg>
        <pc:cxnChg chg="mod topLvl">
          <ac:chgData name="Elena Andritchi" userId="1a0d1bc3-6ceb-4e5d-b3f0-ff0ffc9007cb" providerId="ADAL" clId="{3ED16E80-02B2-8046-B707-513AFA5A2DCB}" dt="2022-11-16T18:08:26.008" v="1202" actId="1035"/>
          <ac:cxnSpMkLst>
            <pc:docMk/>
            <pc:sldMk cId="2336017354" sldId="2126"/>
            <ac:cxnSpMk id="4" creationId="{87FE2298-FCCD-3938-3B83-7EE80FCAD90C}"/>
          </ac:cxnSpMkLst>
        </pc:cxnChg>
        <pc:cxnChg chg="mod topLvl">
          <ac:chgData name="Elena Andritchi" userId="1a0d1bc3-6ceb-4e5d-b3f0-ff0ffc9007cb" providerId="ADAL" clId="{3ED16E80-02B2-8046-B707-513AFA5A2DCB}" dt="2022-11-16T18:08:26.008" v="1202" actId="1035"/>
          <ac:cxnSpMkLst>
            <pc:docMk/>
            <pc:sldMk cId="2336017354" sldId="2126"/>
            <ac:cxnSpMk id="14" creationId="{89F777F8-7241-396B-BB01-5ACD92F408DC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5:15.301" v="3333" actId="1035"/>
        <pc:sldMkLst>
          <pc:docMk/>
          <pc:sldMk cId="2805387025" sldId="2127"/>
        </pc:sldMkLst>
        <pc:spChg chg="del">
          <ac:chgData name="Elena Andritchi" userId="1a0d1bc3-6ceb-4e5d-b3f0-ff0ffc9007cb" providerId="ADAL" clId="{3ED16E80-02B2-8046-B707-513AFA5A2DCB}" dt="2022-11-16T17:48:16.058" v="797" actId="478"/>
          <ac:spMkLst>
            <pc:docMk/>
            <pc:sldMk cId="2805387025" sldId="2127"/>
            <ac:spMk id="6" creationId="{81C27DB4-218E-7F0F-4E66-AB8861ADE738}"/>
          </ac:spMkLst>
        </pc:spChg>
        <pc:spChg chg="add mod">
          <ac:chgData name="Elena Andritchi" userId="1a0d1bc3-6ceb-4e5d-b3f0-ff0ffc9007cb" providerId="ADAL" clId="{3ED16E80-02B2-8046-B707-513AFA5A2DCB}" dt="2022-11-17T11:55:15.301" v="3333" actId="1035"/>
          <ac:spMkLst>
            <pc:docMk/>
            <pc:sldMk cId="2805387025" sldId="2127"/>
            <ac:spMk id="8" creationId="{0F128D10-9FF7-9F45-D85D-30DE32D9540F}"/>
          </ac:spMkLst>
        </pc:spChg>
        <pc:spChg chg="mod">
          <ac:chgData name="Elena Andritchi" userId="1a0d1bc3-6ceb-4e5d-b3f0-ff0ffc9007cb" providerId="ADAL" clId="{3ED16E80-02B2-8046-B707-513AFA5A2DCB}" dt="2022-11-16T18:57:21.435" v="2143" actId="404"/>
          <ac:spMkLst>
            <pc:docMk/>
            <pc:sldMk cId="2805387025" sldId="2127"/>
            <ac:spMk id="9" creationId="{4DE073CA-E542-5E49-8EB5-051910981605}"/>
          </ac:spMkLst>
        </pc:spChg>
        <pc:spChg chg="add mod">
          <ac:chgData name="Elena Andritchi" userId="1a0d1bc3-6ceb-4e5d-b3f0-ff0ffc9007cb" providerId="ADAL" clId="{3ED16E80-02B2-8046-B707-513AFA5A2DCB}" dt="2022-11-17T11:55:15.301" v="3333" actId="1035"/>
          <ac:spMkLst>
            <pc:docMk/>
            <pc:sldMk cId="2805387025" sldId="2127"/>
            <ac:spMk id="10" creationId="{ABF56CB1-8411-1C2C-80EC-36A14E87C288}"/>
          </ac:spMkLst>
        </pc:spChg>
        <pc:spChg chg="del">
          <ac:chgData name="Elena Andritchi" userId="1a0d1bc3-6ceb-4e5d-b3f0-ff0ffc9007cb" providerId="ADAL" clId="{3ED16E80-02B2-8046-B707-513AFA5A2DCB}" dt="2022-11-16T17:48:17.676" v="798" actId="478"/>
          <ac:spMkLst>
            <pc:docMk/>
            <pc:sldMk cId="2805387025" sldId="2127"/>
            <ac:spMk id="11" creationId="{4716D075-E21D-CFCB-08BD-710A24143456}"/>
          </ac:spMkLst>
        </pc:spChg>
        <pc:grpChg chg="add del mod">
          <ac:chgData name="Elena Andritchi" userId="1a0d1bc3-6ceb-4e5d-b3f0-ff0ffc9007cb" providerId="ADAL" clId="{3ED16E80-02B2-8046-B707-513AFA5A2DCB}" dt="2022-11-16T17:51:31.944" v="842" actId="165"/>
          <ac:grpSpMkLst>
            <pc:docMk/>
            <pc:sldMk cId="2805387025" sldId="2127"/>
            <ac:grpSpMk id="14" creationId="{EADA2B2C-41A5-0F48-8FA3-66B69F428E8C}"/>
          </ac:grpSpMkLst>
        </pc:grpChg>
        <pc:grpChg chg="add mod">
          <ac:chgData name="Elena Andritchi" userId="1a0d1bc3-6ceb-4e5d-b3f0-ff0ffc9007cb" providerId="ADAL" clId="{3ED16E80-02B2-8046-B707-513AFA5A2DCB}" dt="2022-11-17T11:55:15.301" v="3333" actId="1035"/>
          <ac:grpSpMkLst>
            <pc:docMk/>
            <pc:sldMk cId="2805387025" sldId="2127"/>
            <ac:grpSpMk id="15" creationId="{F26FE61F-A7C2-2821-A073-FA20762B9C96}"/>
          </ac:grpSpMkLst>
        </pc:grpChg>
        <pc:graphicFrameChg chg="add mod modGraphic">
          <ac:chgData name="Elena Andritchi" userId="1a0d1bc3-6ceb-4e5d-b3f0-ff0ffc9007cb" providerId="ADAL" clId="{3ED16E80-02B2-8046-B707-513AFA5A2DCB}" dt="2022-11-17T11:55:15.301" v="3333" actId="1035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del">
          <ac:chgData name="Elena Andritchi" userId="1a0d1bc3-6ceb-4e5d-b3f0-ff0ffc9007cb" providerId="ADAL" clId="{3ED16E80-02B2-8046-B707-513AFA5A2DCB}" dt="2022-11-16T17:48:16.058" v="797" actId="478"/>
          <ac:graphicFrameMkLst>
            <pc:docMk/>
            <pc:sldMk cId="2805387025" sldId="2127"/>
            <ac:graphicFrameMk id="3" creationId="{475C782B-D5F0-8E38-CD1A-0CDA7E3A4182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5:15.301" v="3333" actId="1035"/>
          <ac:graphicFrameMkLst>
            <pc:docMk/>
            <pc:sldMk cId="2805387025" sldId="2127"/>
            <ac:graphicFrameMk id="4" creationId="{F55AEFF8-D6AD-92A0-AF89-687FCFB504B4}"/>
          </ac:graphicFrameMkLst>
        </pc:graphicFrameChg>
        <pc:graphicFrameChg chg="del">
          <ac:chgData name="Elena Andritchi" userId="1a0d1bc3-6ceb-4e5d-b3f0-ff0ffc9007cb" providerId="ADAL" clId="{3ED16E80-02B2-8046-B707-513AFA5A2DCB}" dt="2022-11-16T17:48:16.058" v="797" actId="478"/>
          <ac:graphicFrameMkLst>
            <pc:docMk/>
            <pc:sldMk cId="2805387025" sldId="2127"/>
            <ac:graphicFrameMk id="5" creationId="{BE496F64-1D23-E5D7-07D2-64922493C686}"/>
          </ac:graphicFrameMkLst>
        </pc:graphicFrameChg>
        <pc:cxnChg chg="del">
          <ac:chgData name="Elena Andritchi" userId="1a0d1bc3-6ceb-4e5d-b3f0-ff0ffc9007cb" providerId="ADAL" clId="{3ED16E80-02B2-8046-B707-513AFA5A2DCB}" dt="2022-11-16T17:48:19.349" v="799" actId="478"/>
          <ac:cxnSpMkLst>
            <pc:docMk/>
            <pc:sldMk cId="2805387025" sldId="2127"/>
            <ac:cxnSpMk id="7" creationId="{8ECF96B2-157B-B075-F14E-DF7B18F214EB}"/>
          </ac:cxnSpMkLst>
        </pc:cxnChg>
        <pc:cxnChg chg="add mod topLvl">
          <ac:chgData name="Elena Andritchi" userId="1a0d1bc3-6ceb-4e5d-b3f0-ff0ffc9007cb" providerId="ADAL" clId="{3ED16E80-02B2-8046-B707-513AFA5A2DCB}" dt="2022-11-16T17:51:35.582" v="843" actId="164"/>
          <ac:cxnSpMkLst>
            <pc:docMk/>
            <pc:sldMk cId="2805387025" sldId="2127"/>
            <ac:cxnSpMk id="12" creationId="{FB77F032-15EF-BC14-5068-0386E6D6B474}"/>
          </ac:cxnSpMkLst>
        </pc:cxnChg>
        <pc:cxnChg chg="add mod topLvl">
          <ac:chgData name="Elena Andritchi" userId="1a0d1bc3-6ceb-4e5d-b3f0-ff0ffc9007cb" providerId="ADAL" clId="{3ED16E80-02B2-8046-B707-513AFA5A2DCB}" dt="2022-11-16T17:51:35.582" v="843" actId="164"/>
          <ac:cxnSpMkLst>
            <pc:docMk/>
            <pc:sldMk cId="2805387025" sldId="2127"/>
            <ac:cxnSpMk id="13" creationId="{53F5747C-CC9D-5E8E-23CD-33BFAB596A68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17:22.994" v="3212" actId="20577"/>
        <pc:sldMkLst>
          <pc:docMk/>
          <pc:sldMk cId="1545328840" sldId="2128"/>
        </pc:sldMkLst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8" creationId="{31764829-B627-E0B4-A528-BEA694F4AFE6}"/>
          </ac:spMkLst>
        </pc:spChg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9" creationId="{67485234-0738-E28C-7C3F-209A7D4DC1AC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0" creationId="{2FADD790-E744-D8CB-E509-D613C084B4CF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1" creationId="{A174FC26-2EC0-7107-C3CC-9D3DA33C145D}"/>
          </ac:spMkLst>
        </pc:spChg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12" creationId="{4E74EFBC-9672-CD3A-A326-2DA05E1796E8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3" creationId="{DCFFBEDA-F7EF-9A3B-A990-2C3747EA6936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4" creationId="{994D0463-93B3-56A7-7D54-5788C56A9FD8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5" creationId="{97B2F687-C055-3285-5069-A1FE7047B2D4}"/>
          </ac:spMkLst>
        </pc:spChg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17" creationId="{1D7AAEDB-5EA0-606C-260C-EC0FAF0F26E9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18" creationId="{BB1EBD2B-99E4-C68B-0088-CF8AEAA577BF}"/>
          </ac:spMkLst>
        </pc:spChg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19" creationId="{18F8203C-941D-C4A5-46FA-C238C0B10261}"/>
          </ac:spMkLst>
        </pc:spChg>
        <pc:spChg chg="del">
          <ac:chgData name="Elena Andritchi" userId="1a0d1bc3-6ceb-4e5d-b3f0-ff0ffc9007cb" providerId="ADAL" clId="{3ED16E80-02B2-8046-B707-513AFA5A2DCB}" dt="2022-11-16T17:53:48.962" v="861" actId="478"/>
          <ac:spMkLst>
            <pc:docMk/>
            <pc:sldMk cId="1545328840" sldId="2128"/>
            <ac:spMk id="20" creationId="{AB346224-5157-B56E-9B46-24824038CE9F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23" creationId="{4EA66573-8F76-322E-BF96-B18D839FD4B4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24" creationId="{1B4CC6E5-CA0F-BCDA-1FDF-99C475E70102}"/>
          </ac:spMkLst>
        </pc:spChg>
        <pc:spChg chg="add del mod">
          <ac:chgData name="Elena Andritchi" userId="1a0d1bc3-6ceb-4e5d-b3f0-ff0ffc9007cb" providerId="ADAL" clId="{3ED16E80-02B2-8046-B707-513AFA5A2DCB}" dt="2022-11-16T17:53:50.581" v="863"/>
          <ac:spMkLst>
            <pc:docMk/>
            <pc:sldMk cId="1545328840" sldId="2128"/>
            <ac:spMk id="25" creationId="{A9CF31C7-B8E9-35E6-27BB-D486ADAF0045}"/>
          </ac:spMkLst>
        </pc:spChg>
        <pc:spChg chg="del">
          <ac:chgData name="Elena Andritchi" userId="1a0d1bc3-6ceb-4e5d-b3f0-ff0ffc9007cb" providerId="ADAL" clId="{3ED16E80-02B2-8046-B707-513AFA5A2DCB}" dt="2022-11-16T17:53:53.001" v="864" actId="478"/>
          <ac:spMkLst>
            <pc:docMk/>
            <pc:sldMk cId="1545328840" sldId="2128"/>
            <ac:spMk id="28" creationId="{FF164664-723D-65F1-70AE-10AE4C1AE360}"/>
          </ac:spMkLst>
        </pc:spChg>
        <pc:spChg chg="add mod">
          <ac:chgData name="Elena Andritchi" userId="1a0d1bc3-6ceb-4e5d-b3f0-ff0ffc9007cb" providerId="ADAL" clId="{3ED16E80-02B2-8046-B707-513AFA5A2DCB}" dt="2022-11-16T17:53:53.442" v="865"/>
          <ac:spMkLst>
            <pc:docMk/>
            <pc:sldMk cId="1545328840" sldId="2128"/>
            <ac:spMk id="30" creationId="{CF70F049-5B53-5433-F99A-7F1059A438B2}"/>
          </ac:spMkLst>
        </pc:spChg>
        <pc:spChg chg="add mod">
          <ac:chgData name="Elena Andritchi" userId="1a0d1bc3-6ceb-4e5d-b3f0-ff0ffc9007cb" providerId="ADAL" clId="{3ED16E80-02B2-8046-B707-513AFA5A2DCB}" dt="2022-11-16T17:54:16.466" v="871" actId="14100"/>
          <ac:spMkLst>
            <pc:docMk/>
            <pc:sldMk cId="1545328840" sldId="2128"/>
            <ac:spMk id="31" creationId="{F3D924F3-327D-CEDA-B163-101B5E7B9914}"/>
          </ac:spMkLst>
        </pc:spChg>
        <pc:spChg chg="add mod">
          <ac:chgData name="Elena Andritchi" userId="1a0d1bc3-6ceb-4e5d-b3f0-ff0ffc9007cb" providerId="ADAL" clId="{3ED16E80-02B2-8046-B707-513AFA5A2DCB}" dt="2022-11-16T17:54:19.638" v="895" actId="1037"/>
          <ac:spMkLst>
            <pc:docMk/>
            <pc:sldMk cId="1545328840" sldId="2128"/>
            <ac:spMk id="32" creationId="{E19FFD25-ECCF-6DBB-A7E7-4D58AEEE08D6}"/>
          </ac:spMkLst>
        </pc:spChg>
        <pc:spChg chg="add mod">
          <ac:chgData name="Elena Andritchi" userId="1a0d1bc3-6ceb-4e5d-b3f0-ff0ffc9007cb" providerId="ADAL" clId="{3ED16E80-02B2-8046-B707-513AFA5A2DCB}" dt="2022-11-17T11:17:17.846" v="3209" actId="14100"/>
          <ac:spMkLst>
            <pc:docMk/>
            <pc:sldMk cId="1545328840" sldId="2128"/>
            <ac:spMk id="33" creationId="{8BFDD18D-5354-D14E-8A0A-C69325910525}"/>
          </ac:spMkLst>
        </pc:spChg>
        <pc:spChg chg="add mod">
          <ac:chgData name="Elena Andritchi" userId="1a0d1bc3-6ceb-4e5d-b3f0-ff0ffc9007cb" providerId="ADAL" clId="{3ED16E80-02B2-8046-B707-513AFA5A2DCB}" dt="2022-11-16T17:56:14.376" v="971" actId="1036"/>
          <ac:spMkLst>
            <pc:docMk/>
            <pc:sldMk cId="1545328840" sldId="2128"/>
            <ac:spMk id="34" creationId="{E43D99A4-D793-7261-E596-3958FCFE2DFB}"/>
          </ac:spMkLst>
        </pc:spChg>
        <pc:spChg chg="add mod">
          <ac:chgData name="Elena Andritchi" userId="1a0d1bc3-6ceb-4e5d-b3f0-ff0ffc9007cb" providerId="ADAL" clId="{3ED16E80-02B2-8046-B707-513AFA5A2DCB}" dt="2022-11-16T17:56:14.376" v="971" actId="1036"/>
          <ac:spMkLst>
            <pc:docMk/>
            <pc:sldMk cId="1545328840" sldId="2128"/>
            <ac:spMk id="36" creationId="{DFAF5F4F-58C7-05D2-C015-61DD23FFCF79}"/>
          </ac:spMkLst>
        </pc:spChg>
        <pc:spChg chg="add mod">
          <ac:chgData name="Elena Andritchi" userId="1a0d1bc3-6ceb-4e5d-b3f0-ff0ffc9007cb" providerId="ADAL" clId="{3ED16E80-02B2-8046-B707-513AFA5A2DCB}" dt="2022-11-16T17:53:53.442" v="865"/>
          <ac:spMkLst>
            <pc:docMk/>
            <pc:sldMk cId="1545328840" sldId="2128"/>
            <ac:spMk id="37" creationId="{ED5D7C83-9DA5-62EC-A968-5E2FD64965D6}"/>
          </ac:spMkLst>
        </pc:spChg>
        <pc:spChg chg="add mod">
          <ac:chgData name="Elena Andritchi" userId="1a0d1bc3-6ceb-4e5d-b3f0-ff0ffc9007cb" providerId="ADAL" clId="{3ED16E80-02B2-8046-B707-513AFA5A2DCB}" dt="2022-11-16T17:56:14.376" v="971" actId="1036"/>
          <ac:spMkLst>
            <pc:docMk/>
            <pc:sldMk cId="1545328840" sldId="2128"/>
            <ac:spMk id="38" creationId="{29A1240E-A8D0-433D-00C9-94767D679BF4}"/>
          </ac:spMkLst>
        </pc:spChg>
        <pc:spChg chg="add mod">
          <ac:chgData name="Elena Andritchi" userId="1a0d1bc3-6ceb-4e5d-b3f0-ff0ffc9007cb" providerId="ADAL" clId="{3ED16E80-02B2-8046-B707-513AFA5A2DCB}" dt="2022-11-17T11:17:22.994" v="3212" actId="20577"/>
          <ac:spMkLst>
            <pc:docMk/>
            <pc:sldMk cId="1545328840" sldId="2128"/>
            <ac:spMk id="39" creationId="{FCD88706-2FA8-7371-C96A-02EBEF34F1DE}"/>
          </ac:spMkLst>
        </pc:spChg>
        <pc:grpChg chg="add del mod">
          <ac:chgData name="Elena Andritchi" userId="1a0d1bc3-6ceb-4e5d-b3f0-ff0ffc9007cb" providerId="ADAL" clId="{3ED16E80-02B2-8046-B707-513AFA5A2DCB}" dt="2022-11-16T17:53:50.581" v="863"/>
          <ac:grpSpMkLst>
            <pc:docMk/>
            <pc:sldMk cId="1545328840" sldId="2128"/>
            <ac:grpSpMk id="3" creationId="{417F2896-A8AD-9212-86B7-9B00D8E66233}"/>
          </ac:grpSpMkLst>
        </pc:grpChg>
        <pc:grpChg chg="add mod">
          <ac:chgData name="Elena Andritchi" userId="1a0d1bc3-6ceb-4e5d-b3f0-ff0ffc9007cb" providerId="ADAL" clId="{3ED16E80-02B2-8046-B707-513AFA5A2DCB}" dt="2022-11-16T17:57:28.101" v="987" actId="14100"/>
          <ac:grpSpMkLst>
            <pc:docMk/>
            <pc:sldMk cId="1545328840" sldId="2128"/>
            <ac:grpSpMk id="26" creationId="{943E240E-FD7D-6BA1-587B-0F6F9A0FADB4}"/>
          </ac:grpSpMkLst>
        </pc:grpChg>
        <pc:picChg chg="del">
          <ac:chgData name="Elena Andritchi" userId="1a0d1bc3-6ceb-4e5d-b3f0-ff0ffc9007cb" providerId="ADAL" clId="{3ED16E80-02B2-8046-B707-513AFA5A2DCB}" dt="2022-11-16T17:53:48.962" v="861" actId="478"/>
          <ac:picMkLst>
            <pc:docMk/>
            <pc:sldMk cId="1545328840" sldId="2128"/>
            <ac:picMk id="6" creationId="{603A1B10-27E2-566F-2DD9-9E1A1065AEDB}"/>
          </ac:picMkLst>
        </pc:picChg>
        <pc:picChg chg="add del mod">
          <ac:chgData name="Elena Andritchi" userId="1a0d1bc3-6ceb-4e5d-b3f0-ff0ffc9007cb" providerId="ADAL" clId="{3ED16E80-02B2-8046-B707-513AFA5A2DCB}" dt="2022-11-16T17:53:50.581" v="863"/>
          <ac:picMkLst>
            <pc:docMk/>
            <pc:sldMk cId="1545328840" sldId="2128"/>
            <ac:picMk id="16" creationId="{AC9D9740-4F67-2BFF-8223-440614B8C999}"/>
          </ac:picMkLst>
        </pc:picChg>
        <pc:picChg chg="add del mod">
          <ac:chgData name="Elena Andritchi" userId="1a0d1bc3-6ceb-4e5d-b3f0-ff0ffc9007cb" providerId="ADAL" clId="{3ED16E80-02B2-8046-B707-513AFA5A2DCB}" dt="2022-11-16T17:54:47.713" v="907" actId="478"/>
          <ac:picMkLst>
            <pc:docMk/>
            <pc:sldMk cId="1545328840" sldId="2128"/>
            <ac:picMk id="35" creationId="{E98B7410-5086-268E-5588-BF382D2C86FC}"/>
          </ac:picMkLst>
        </pc:picChg>
        <pc:picChg chg="add del mod">
          <ac:chgData name="Elena Andritchi" userId="1a0d1bc3-6ceb-4e5d-b3f0-ff0ffc9007cb" providerId="ADAL" clId="{3ED16E80-02B2-8046-B707-513AFA5A2DCB}" dt="2022-11-16T17:54:46.506" v="906" actId="478"/>
          <ac:picMkLst>
            <pc:docMk/>
            <pc:sldMk cId="1545328840" sldId="2128"/>
            <ac:picMk id="40" creationId="{29CF5AB2-49FE-1C60-8C32-7AF33BCC4682}"/>
          </ac:picMkLst>
        </pc:picChg>
        <pc:picChg chg="add mod">
          <ac:chgData name="Elena Andritchi" userId="1a0d1bc3-6ceb-4e5d-b3f0-ff0ffc9007cb" providerId="ADAL" clId="{3ED16E80-02B2-8046-B707-513AFA5A2DCB}" dt="2022-11-16T17:56:14.376" v="971" actId="1036"/>
          <ac:picMkLst>
            <pc:docMk/>
            <pc:sldMk cId="1545328840" sldId="2128"/>
            <ac:picMk id="41" creationId="{D4DD0C89-CDBF-C1DB-34E7-A3555A3DB3FA}"/>
          </ac:picMkLst>
        </pc:picChg>
        <pc:cxnChg chg="mod">
          <ac:chgData name="Elena Andritchi" userId="1a0d1bc3-6ceb-4e5d-b3f0-ff0ffc9007cb" providerId="ADAL" clId="{3ED16E80-02B2-8046-B707-513AFA5A2DCB}" dt="2022-11-16T17:53:49.445" v="862"/>
          <ac:cxnSpMkLst>
            <pc:docMk/>
            <pc:sldMk cId="1545328840" sldId="2128"/>
            <ac:cxnSpMk id="5" creationId="{C785EBB0-4D58-51E9-88A9-B9DE139A399A}"/>
          </ac:cxnSpMkLst>
        </pc:cxnChg>
        <pc:cxnChg chg="mod">
          <ac:chgData name="Elena Andritchi" userId="1a0d1bc3-6ceb-4e5d-b3f0-ff0ffc9007cb" providerId="ADAL" clId="{3ED16E80-02B2-8046-B707-513AFA5A2DCB}" dt="2022-11-16T17:53:49.445" v="862"/>
          <ac:cxnSpMkLst>
            <pc:docMk/>
            <pc:sldMk cId="1545328840" sldId="2128"/>
            <ac:cxnSpMk id="7" creationId="{A56E0E91-2944-46FA-6D60-D4DE51417A65}"/>
          </ac:cxnSpMkLst>
        </pc:cxnChg>
        <pc:cxnChg chg="del">
          <ac:chgData name="Elena Andritchi" userId="1a0d1bc3-6ceb-4e5d-b3f0-ff0ffc9007cb" providerId="ADAL" clId="{3ED16E80-02B2-8046-B707-513AFA5A2DCB}" dt="2022-11-16T17:53:53.001" v="864" actId="478"/>
          <ac:cxnSpMkLst>
            <pc:docMk/>
            <pc:sldMk cId="1545328840" sldId="2128"/>
            <ac:cxnSpMk id="21" creationId="{FCD66FD2-97BC-0274-DF85-6BC34CF841B2}"/>
          </ac:cxnSpMkLst>
        </pc:cxnChg>
        <pc:cxnChg chg="mod">
          <ac:chgData name="Elena Andritchi" userId="1a0d1bc3-6ceb-4e5d-b3f0-ff0ffc9007cb" providerId="ADAL" clId="{3ED16E80-02B2-8046-B707-513AFA5A2DCB}" dt="2022-11-16T17:53:53.442" v="865"/>
          <ac:cxnSpMkLst>
            <pc:docMk/>
            <pc:sldMk cId="1545328840" sldId="2128"/>
            <ac:cxnSpMk id="27" creationId="{4E59A5DA-D993-9534-7060-6288FC043B3B}"/>
          </ac:cxnSpMkLst>
        </pc:cxnChg>
        <pc:cxnChg chg="mod">
          <ac:chgData name="Elena Andritchi" userId="1a0d1bc3-6ceb-4e5d-b3f0-ff0ffc9007cb" providerId="ADAL" clId="{3ED16E80-02B2-8046-B707-513AFA5A2DCB}" dt="2022-11-16T17:53:53.442" v="865"/>
          <ac:cxnSpMkLst>
            <pc:docMk/>
            <pc:sldMk cId="1545328840" sldId="2128"/>
            <ac:cxnSpMk id="29" creationId="{FE26B0B2-122A-CE73-ED62-B7E24C164E8E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5:55.884" v="3367" actId="1037"/>
        <pc:sldMkLst>
          <pc:docMk/>
          <pc:sldMk cId="1932750775" sldId="2129"/>
        </pc:sldMkLst>
        <pc:spChg chg="del">
          <ac:chgData name="Elena Andritchi" userId="1a0d1bc3-6ceb-4e5d-b3f0-ff0ffc9007cb" providerId="ADAL" clId="{3ED16E80-02B2-8046-B707-513AFA5A2DCB}" dt="2022-11-16T17:59:47.406" v="997" actId="478"/>
          <ac:spMkLst>
            <pc:docMk/>
            <pc:sldMk cId="1932750775" sldId="2129"/>
            <ac:spMk id="5" creationId="{44433F03-FB17-182B-9E57-2C1EA4062CE4}"/>
          </ac:spMkLst>
        </pc:spChg>
        <pc:spChg chg="del">
          <ac:chgData name="Elena Andritchi" userId="1a0d1bc3-6ceb-4e5d-b3f0-ff0ffc9007cb" providerId="ADAL" clId="{3ED16E80-02B2-8046-B707-513AFA5A2DCB}" dt="2022-11-16T17:59:47.406" v="997" actId="478"/>
          <ac:spMkLst>
            <pc:docMk/>
            <pc:sldMk cId="1932750775" sldId="2129"/>
            <ac:spMk id="7" creationId="{894F5F88-BDA9-AF76-2418-3D98FE2BD214}"/>
          </ac:spMkLst>
        </pc:spChg>
        <pc:spChg chg="mod">
          <ac:chgData name="Elena Andritchi" userId="1a0d1bc3-6ceb-4e5d-b3f0-ff0ffc9007cb" providerId="ADAL" clId="{3ED16E80-02B2-8046-B707-513AFA5A2DCB}" dt="2022-11-16T18:57:10.598" v="2139" actId="404"/>
          <ac:spMkLst>
            <pc:docMk/>
            <pc:sldMk cId="1932750775" sldId="2129"/>
            <ac:spMk id="10" creationId="{5AF04B2B-6CB3-AE4E-B27C-5CC43923BA24}"/>
          </ac:spMkLst>
        </pc:spChg>
        <pc:spChg chg="add mod">
          <ac:chgData name="Elena Andritchi" userId="1a0d1bc3-6ceb-4e5d-b3f0-ff0ffc9007cb" providerId="ADAL" clId="{3ED16E80-02B2-8046-B707-513AFA5A2DCB}" dt="2022-11-17T11:55:52.279" v="3354" actId="14100"/>
          <ac:spMkLst>
            <pc:docMk/>
            <pc:sldMk cId="1932750775" sldId="2129"/>
            <ac:spMk id="13" creationId="{D13FB813-80E1-7F74-F3FC-552137038928}"/>
          </ac:spMkLst>
        </pc:spChg>
        <pc:spChg chg="add mod">
          <ac:chgData name="Elena Andritchi" userId="1a0d1bc3-6ceb-4e5d-b3f0-ff0ffc9007cb" providerId="ADAL" clId="{3ED16E80-02B2-8046-B707-513AFA5A2DCB}" dt="2022-11-17T11:55:55.884" v="3367" actId="1037"/>
          <ac:spMkLst>
            <pc:docMk/>
            <pc:sldMk cId="1932750775" sldId="2129"/>
            <ac:spMk id="14" creationId="{FE5B8BBD-C025-6D2A-5419-CDC5DDF109AB}"/>
          </ac:spMkLst>
        </pc:spChg>
        <pc:grpChg chg="add del mod">
          <ac:chgData name="Elena Andritchi" userId="1a0d1bc3-6ceb-4e5d-b3f0-ff0ffc9007cb" providerId="ADAL" clId="{3ED16E80-02B2-8046-B707-513AFA5A2DCB}" dt="2022-11-16T18:03:12.324" v="1037" actId="165"/>
          <ac:grpSpMkLst>
            <pc:docMk/>
            <pc:sldMk cId="1932750775" sldId="2129"/>
            <ac:grpSpMk id="2" creationId="{90596188-8BFA-0B45-652C-2B8BFFAFB508}"/>
          </ac:grpSpMkLst>
        </pc:grpChg>
        <pc:grpChg chg="add del mod">
          <ac:chgData name="Elena Andritchi" userId="1a0d1bc3-6ceb-4e5d-b3f0-ff0ffc9007cb" providerId="ADAL" clId="{3ED16E80-02B2-8046-B707-513AFA5A2DCB}" dt="2022-11-16T18:05:16.277" v="1097" actId="165"/>
          <ac:grpSpMkLst>
            <pc:docMk/>
            <pc:sldMk cId="1932750775" sldId="2129"/>
            <ac:grpSpMk id="15" creationId="{13BE6484-6D1F-D29E-FADA-96716E98183F}"/>
          </ac:grpSpMkLst>
        </pc:grpChg>
        <pc:grpChg chg="add del mod">
          <ac:chgData name="Elena Andritchi" userId="1a0d1bc3-6ceb-4e5d-b3f0-ff0ffc9007cb" providerId="ADAL" clId="{3ED16E80-02B2-8046-B707-513AFA5A2DCB}" dt="2022-11-17T11:55:43.332" v="3339" actId="165"/>
          <ac:grpSpMkLst>
            <pc:docMk/>
            <pc:sldMk cId="1932750775" sldId="2129"/>
            <ac:grpSpMk id="16" creationId="{70AAB828-0DB8-B445-E80D-CFC64E079136}"/>
          </ac:grpSpMkLst>
        </pc:grpChg>
        <pc:graphicFrameChg chg="del">
          <ac:chgData name="Elena Andritchi" userId="1a0d1bc3-6ceb-4e5d-b3f0-ff0ffc9007cb" providerId="ADAL" clId="{3ED16E80-02B2-8046-B707-513AFA5A2DCB}" dt="2022-11-16T17:59:44.539" v="996" actId="478"/>
          <ac:graphicFrameMkLst>
            <pc:docMk/>
            <pc:sldMk cId="1932750775" sldId="2129"/>
            <ac:graphicFrameMk id="3" creationId="{7DF5583C-FC9C-9BD9-7F16-66FC673F5631}"/>
          </ac:graphicFrameMkLst>
        </pc:graphicFrameChg>
        <pc:graphicFrameChg chg="del">
          <ac:chgData name="Elena Andritchi" userId="1a0d1bc3-6ceb-4e5d-b3f0-ff0ffc9007cb" providerId="ADAL" clId="{3ED16E80-02B2-8046-B707-513AFA5A2DCB}" dt="2022-11-16T17:59:44.539" v="996" actId="478"/>
          <ac:graphicFrameMkLst>
            <pc:docMk/>
            <pc:sldMk cId="1932750775" sldId="2129"/>
            <ac:graphicFrameMk id="4" creationId="{519C1EDD-6C54-4831-5FF5-17E86E949F05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19:21:33.310" v="2678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19:21:48.442" v="2681"/>
          <ac:graphicFrameMkLst>
            <pc:docMk/>
            <pc:sldMk cId="1932750775" sldId="2129"/>
            <ac:graphicFrameMk id="12" creationId="{2D28F27D-B383-B02B-AFFA-5E7F0F2C7E61}"/>
          </ac:graphicFrameMkLst>
        </pc:graphicFrameChg>
        <pc:cxnChg chg="del">
          <ac:chgData name="Elena Andritchi" userId="1a0d1bc3-6ceb-4e5d-b3f0-ff0ffc9007cb" providerId="ADAL" clId="{3ED16E80-02B2-8046-B707-513AFA5A2DCB}" dt="2022-11-16T17:59:47.406" v="997" actId="478"/>
          <ac:cxnSpMkLst>
            <pc:docMk/>
            <pc:sldMk cId="1932750775" sldId="2129"/>
            <ac:cxnSpMk id="6" creationId="{C96E4C1C-B88D-10A0-FD23-39D4B1B54FCB}"/>
          </ac:cxnSpMkLst>
        </pc:cxnChg>
        <pc:cxnChg chg="mod topLvl">
          <ac:chgData name="Elena Andritchi" userId="1a0d1bc3-6ceb-4e5d-b3f0-ff0ffc9007cb" providerId="ADAL" clId="{3ED16E80-02B2-8046-B707-513AFA5A2DCB}" dt="2022-11-17T11:55:43.332" v="3339" actId="165"/>
          <ac:cxnSpMkLst>
            <pc:docMk/>
            <pc:sldMk cId="1932750775" sldId="2129"/>
            <ac:cxnSpMk id="8" creationId="{7EC717E9-83B8-CD09-C08F-9840287B29DB}"/>
          </ac:cxnSpMkLst>
        </pc:cxnChg>
        <pc:cxnChg chg="mod topLvl">
          <ac:chgData name="Elena Andritchi" userId="1a0d1bc3-6ceb-4e5d-b3f0-ff0ffc9007cb" providerId="ADAL" clId="{3ED16E80-02B2-8046-B707-513AFA5A2DCB}" dt="2022-11-17T11:55:55.884" v="3367" actId="1037"/>
          <ac:cxnSpMkLst>
            <pc:docMk/>
            <pc:sldMk cId="1932750775" sldId="2129"/>
            <ac:cxnSpMk id="9" creationId="{079D9D86-B706-5FC6-C81C-795EFED8C26A}"/>
          </ac:cxnSpMkLst>
        </pc:cxnChg>
      </pc:sldChg>
      <pc:sldChg chg="add del">
        <pc:chgData name="Elena Andritchi" userId="1a0d1bc3-6ceb-4e5d-b3f0-ff0ffc9007cb" providerId="ADAL" clId="{3ED16E80-02B2-8046-B707-513AFA5A2DCB}" dt="2022-11-16T17:59:38.622" v="994" actId="2696"/>
        <pc:sldMkLst>
          <pc:docMk/>
          <pc:sldMk cId="2450558283" sldId="2129"/>
        </pc:sldMkLst>
      </pc:sldChg>
      <pc:sldChg chg="addSp delSp modSp add mod">
        <pc:chgData name="Elena Andritchi" userId="1a0d1bc3-6ceb-4e5d-b3f0-ff0ffc9007cb" providerId="ADAL" clId="{3ED16E80-02B2-8046-B707-513AFA5A2DCB}" dt="2022-11-17T11:55:21.508" v="3335" actId="165"/>
        <pc:sldMkLst>
          <pc:docMk/>
          <pc:sldMk cId="715194023" sldId="2130"/>
        </pc:sldMkLst>
        <pc:spChg chg="add mod">
          <ac:chgData name="Elena Andritchi" userId="1a0d1bc3-6ceb-4e5d-b3f0-ff0ffc9007cb" providerId="ADAL" clId="{3ED16E80-02B2-8046-B707-513AFA5A2DCB}" dt="2022-11-16T19:32:28.537" v="2971" actId="5793"/>
          <ac:spMkLst>
            <pc:docMk/>
            <pc:sldMk cId="715194023" sldId="2130"/>
            <ac:spMk id="2" creationId="{171EE977-D11D-40F1-4F7D-6C0A7A43E4A8}"/>
          </ac:spMkLst>
        </pc:spChg>
        <pc:spChg chg="add mod">
          <ac:chgData name="Elena Andritchi" userId="1a0d1bc3-6ceb-4e5d-b3f0-ff0ffc9007cb" providerId="ADAL" clId="{3ED16E80-02B2-8046-B707-513AFA5A2DCB}" dt="2022-11-16T19:31:56.258" v="2935" actId="1036"/>
          <ac:spMkLst>
            <pc:docMk/>
            <pc:sldMk cId="715194023" sldId="2130"/>
            <ac:spMk id="4" creationId="{877795F9-7E6B-CD78-032A-0C4874E30D35}"/>
          </ac:spMkLst>
        </pc:spChg>
        <pc:spChg chg="add mod">
          <ac:chgData name="Elena Andritchi" userId="1a0d1bc3-6ceb-4e5d-b3f0-ff0ffc9007cb" providerId="ADAL" clId="{3ED16E80-02B2-8046-B707-513AFA5A2DCB}" dt="2022-11-16T19:32:15.459" v="2965" actId="20577"/>
          <ac:spMkLst>
            <pc:docMk/>
            <pc:sldMk cId="715194023" sldId="2130"/>
            <ac:spMk id="5" creationId="{D78F7981-C26C-7BF1-6934-E15E1099FF58}"/>
          </ac:spMkLst>
        </pc:spChg>
        <pc:spChg chg="add del mod">
          <ac:chgData name="Elena Andritchi" userId="1a0d1bc3-6ceb-4e5d-b3f0-ff0ffc9007cb" providerId="ADAL" clId="{3ED16E80-02B2-8046-B707-513AFA5A2DCB}" dt="2022-11-16T19:31:56.258" v="2935" actId="1036"/>
          <ac:spMkLst>
            <pc:docMk/>
            <pc:sldMk cId="715194023" sldId="2130"/>
            <ac:spMk id="8" creationId="{571A342C-235D-4659-6982-AB80045A7D1C}"/>
          </ac:spMkLst>
        </pc:spChg>
        <pc:spChg chg="add del mod">
          <ac:chgData name="Elena Andritchi" userId="1a0d1bc3-6ceb-4e5d-b3f0-ff0ffc9007cb" providerId="ADAL" clId="{3ED16E80-02B2-8046-B707-513AFA5A2DCB}" dt="2022-11-16T19:31:56.258" v="2935" actId="1036"/>
          <ac:spMkLst>
            <pc:docMk/>
            <pc:sldMk cId="715194023" sldId="2130"/>
            <ac:spMk id="9" creationId="{B50798D1-CEEE-1ADA-42DE-71BE90E3F574}"/>
          </ac:spMkLst>
        </pc:spChg>
        <pc:spChg chg="add mod">
          <ac:chgData name="Elena Andritchi" userId="1a0d1bc3-6ceb-4e5d-b3f0-ff0ffc9007cb" providerId="ADAL" clId="{3ED16E80-02B2-8046-B707-513AFA5A2DCB}" dt="2022-11-16T19:32:12.351" v="2963" actId="20577"/>
          <ac:spMkLst>
            <pc:docMk/>
            <pc:sldMk cId="715194023" sldId="2130"/>
            <ac:spMk id="10" creationId="{E9C179FC-5ACD-96E4-EB22-11894D6628F2}"/>
          </ac:spMkLst>
        </pc:spChg>
        <pc:spChg chg="add del mod">
          <ac:chgData name="Elena Andritchi" userId="1a0d1bc3-6ceb-4e5d-b3f0-ff0ffc9007cb" providerId="ADAL" clId="{3ED16E80-02B2-8046-B707-513AFA5A2DCB}" dt="2022-11-16T19:32:06.349" v="2959"/>
          <ac:spMkLst>
            <pc:docMk/>
            <pc:sldMk cId="715194023" sldId="2130"/>
            <ac:spMk id="16" creationId="{8FD383E1-456D-DA3D-B587-842BB5C0BCBE}"/>
          </ac:spMkLst>
        </pc:spChg>
        <pc:spChg chg="add del mod">
          <ac:chgData name="Elena Andritchi" userId="1a0d1bc3-6ceb-4e5d-b3f0-ff0ffc9007cb" providerId="ADAL" clId="{3ED16E80-02B2-8046-B707-513AFA5A2DCB}" dt="2022-11-16T19:31:58.686" v="2943"/>
          <ac:spMkLst>
            <pc:docMk/>
            <pc:sldMk cId="715194023" sldId="2130"/>
            <ac:spMk id="17" creationId="{B078918D-88B1-7E4B-4A97-147B42CD5352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20" creationId="{8A5A8D6B-8A62-597F-2C98-C200A143BB3D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21" creationId="{63FF4BE9-61B5-1BC8-01FD-FDED89E7957F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27" creationId="{2AC880C8-F360-4D99-BCFE-BD9C431E21F7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28" creationId="{E1E5E7B1-3C00-AA1C-C474-ACCDECE21E76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29" creationId="{0F074669-35B2-68E8-D3A3-7B7EB3EF2C4F}"/>
          </ac:spMkLst>
        </pc:spChg>
        <pc:spChg chg="del">
          <ac:chgData name="Elena Andritchi" userId="1a0d1bc3-6ceb-4e5d-b3f0-ff0ffc9007cb" providerId="ADAL" clId="{3ED16E80-02B2-8046-B707-513AFA5A2DCB}" dt="2022-11-16T18:06:46.451" v="1136" actId="478"/>
          <ac:spMkLst>
            <pc:docMk/>
            <pc:sldMk cId="715194023" sldId="2130"/>
            <ac:spMk id="30" creationId="{0DE50277-F0DA-5DE0-9002-A0AFC90E1D64}"/>
          </ac:spMkLst>
        </pc:spChg>
        <pc:grpChg chg="add del mod">
          <ac:chgData name="Elena Andritchi" userId="1a0d1bc3-6ceb-4e5d-b3f0-ff0ffc9007cb" providerId="ADAL" clId="{3ED16E80-02B2-8046-B707-513AFA5A2DCB}" dt="2022-11-17T11:55:21.508" v="3335" actId="165"/>
          <ac:grpSpMkLst>
            <pc:docMk/>
            <pc:sldMk cId="715194023" sldId="2130"/>
            <ac:grpSpMk id="15" creationId="{7A0DE7AC-1AA5-379C-7BE8-D423EFFC6636}"/>
          </ac:grpSpMkLst>
        </pc:grpChg>
        <pc:picChg chg="del">
          <ac:chgData name="Elena Andritchi" userId="1a0d1bc3-6ceb-4e5d-b3f0-ff0ffc9007cb" providerId="ADAL" clId="{3ED16E80-02B2-8046-B707-513AFA5A2DCB}" dt="2022-11-16T18:06:46.451" v="1136" actId="478"/>
          <ac:picMkLst>
            <pc:docMk/>
            <pc:sldMk cId="715194023" sldId="2130"/>
            <ac:picMk id="6" creationId="{2F4FC687-6CE6-F334-D2B6-B809F8602907}"/>
          </ac:picMkLst>
        </pc:picChg>
        <pc:picChg chg="add mod">
          <ac:chgData name="Elena Andritchi" userId="1a0d1bc3-6ceb-4e5d-b3f0-ff0ffc9007cb" providerId="ADAL" clId="{3ED16E80-02B2-8046-B707-513AFA5A2DCB}" dt="2022-11-16T19:31:56.258" v="2935" actId="1036"/>
          <ac:picMkLst>
            <pc:docMk/>
            <pc:sldMk cId="715194023" sldId="2130"/>
            <ac:picMk id="11" creationId="{7FC31779-8056-79E6-C263-FCC7F144E618}"/>
          </ac:picMkLst>
        </pc:picChg>
        <pc:cxnChg chg="add mod topLvl">
          <ac:chgData name="Elena Andritchi" userId="1a0d1bc3-6ceb-4e5d-b3f0-ff0ffc9007cb" providerId="ADAL" clId="{3ED16E80-02B2-8046-B707-513AFA5A2DCB}" dt="2022-11-17T11:55:21.508" v="3335" actId="165"/>
          <ac:cxnSpMkLst>
            <pc:docMk/>
            <pc:sldMk cId="715194023" sldId="2130"/>
            <ac:cxnSpMk id="12" creationId="{430E2A34-AB20-FEFD-B80C-370A9E88F1EB}"/>
          </ac:cxnSpMkLst>
        </pc:cxnChg>
        <pc:cxnChg chg="add mod topLvl">
          <ac:chgData name="Elena Andritchi" userId="1a0d1bc3-6ceb-4e5d-b3f0-ff0ffc9007cb" providerId="ADAL" clId="{3ED16E80-02B2-8046-B707-513AFA5A2DCB}" dt="2022-11-17T11:55:21.508" v="3335" actId="165"/>
          <ac:cxnSpMkLst>
            <pc:docMk/>
            <pc:sldMk cId="715194023" sldId="2130"/>
            <ac:cxnSpMk id="13" creationId="{ABAF56F2-C4DD-6E25-8EBC-B9A2073A6DD9}"/>
          </ac:cxnSpMkLst>
        </pc:cxnChg>
        <pc:cxnChg chg="del">
          <ac:chgData name="Elena Andritchi" userId="1a0d1bc3-6ceb-4e5d-b3f0-ff0ffc9007cb" providerId="ADAL" clId="{3ED16E80-02B2-8046-B707-513AFA5A2DCB}" dt="2022-11-16T18:06:46.451" v="1136" actId="478"/>
          <ac:cxnSpMkLst>
            <pc:docMk/>
            <pc:sldMk cId="715194023" sldId="2130"/>
            <ac:cxnSpMk id="14" creationId="{89F777F8-7241-396B-BB01-5ACD92F408DC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22:53.181" v="3298" actId="1036"/>
        <pc:sldMkLst>
          <pc:docMk/>
          <pc:sldMk cId="2328612858" sldId="2131"/>
        </pc:sldMkLst>
        <pc:spChg chg="del">
          <ac:chgData name="Elena Andritchi" userId="1a0d1bc3-6ceb-4e5d-b3f0-ff0ffc9007cb" providerId="ADAL" clId="{3ED16E80-02B2-8046-B707-513AFA5A2DCB}" dt="2022-11-16T18:09:10.451" v="1215" actId="478"/>
          <ac:spMkLst>
            <pc:docMk/>
            <pc:sldMk cId="2328612858" sldId="2131"/>
            <ac:spMk id="3" creationId="{FFB5F3B2-D235-17BE-EFE3-6388459F9AE9}"/>
          </ac:spMkLst>
        </pc:spChg>
        <pc:spChg chg="del">
          <ac:chgData name="Elena Andritchi" userId="1a0d1bc3-6ceb-4e5d-b3f0-ff0ffc9007cb" providerId="ADAL" clId="{3ED16E80-02B2-8046-B707-513AFA5A2DCB}" dt="2022-11-16T18:09:10.451" v="1215" actId="478"/>
          <ac:spMkLst>
            <pc:docMk/>
            <pc:sldMk cId="2328612858" sldId="2131"/>
            <ac:spMk id="4" creationId="{31C4C36C-DD49-3597-3A70-FDC1CDF07FA2}"/>
          </ac:spMkLst>
        </pc:spChg>
        <pc:spChg chg="mod">
          <ac:chgData name="Elena Andritchi" userId="1a0d1bc3-6ceb-4e5d-b3f0-ff0ffc9007cb" providerId="ADAL" clId="{3ED16E80-02B2-8046-B707-513AFA5A2DCB}" dt="2022-11-16T18:57:04.873" v="2136" actId="404"/>
          <ac:spMkLst>
            <pc:docMk/>
            <pc:sldMk cId="2328612858" sldId="2131"/>
            <ac:spMk id="9" creationId="{1DE16F37-F4CF-8B4E-9600-C2EBFD86B10A}"/>
          </ac:spMkLst>
        </pc:spChg>
        <pc:spChg chg="add mod">
          <ac:chgData name="Elena Andritchi" userId="1a0d1bc3-6ceb-4e5d-b3f0-ff0ffc9007cb" providerId="ADAL" clId="{3ED16E80-02B2-8046-B707-513AFA5A2DCB}" dt="2022-11-17T11:21:40.303" v="3279" actId="20577"/>
          <ac:spMkLst>
            <pc:docMk/>
            <pc:sldMk cId="2328612858" sldId="2131"/>
            <ac:spMk id="14" creationId="{03BA698A-4D80-5452-8256-04430C48F7F3}"/>
          </ac:spMkLst>
        </pc:spChg>
        <pc:spChg chg="add mod">
          <ac:chgData name="Elena Andritchi" userId="1a0d1bc3-6ceb-4e5d-b3f0-ff0ffc9007cb" providerId="ADAL" clId="{3ED16E80-02B2-8046-B707-513AFA5A2DCB}" dt="2022-11-17T11:22:38.984" v="3294" actId="20577"/>
          <ac:spMkLst>
            <pc:docMk/>
            <pc:sldMk cId="2328612858" sldId="2131"/>
            <ac:spMk id="15" creationId="{DE6480C4-EA92-47B8-7000-CE82290F5269}"/>
          </ac:spMkLst>
        </pc:spChg>
        <pc:grpChg chg="add del mod">
          <ac:chgData name="Elena Andritchi" userId="1a0d1bc3-6ceb-4e5d-b3f0-ff0ffc9007cb" providerId="ADAL" clId="{3ED16E80-02B2-8046-B707-513AFA5A2DCB}" dt="2022-11-17T11:22:23.337" v="3288" actId="165"/>
          <ac:grpSpMkLst>
            <pc:docMk/>
            <pc:sldMk cId="2328612858" sldId="2131"/>
            <ac:grpSpMk id="2" creationId="{DA593DA3-6011-B5DD-EC98-FFA654B3CB51}"/>
          </ac:grpSpMkLst>
        </pc:grpChg>
        <pc:grpChg chg="add mod">
          <ac:chgData name="Elena Andritchi" userId="1a0d1bc3-6ceb-4e5d-b3f0-ff0ffc9007cb" providerId="ADAL" clId="{3ED16E80-02B2-8046-B707-513AFA5A2DCB}" dt="2022-11-17T11:22:44.916" v="3296" actId="14100"/>
          <ac:grpSpMkLst>
            <pc:docMk/>
            <pc:sldMk cId="2328612858" sldId="2131"/>
            <ac:grpSpMk id="4" creationId="{14EB075A-4F76-F680-D801-A0F55B00837E}"/>
          </ac:grpSpMkLst>
        </pc:grpChg>
        <pc:grpChg chg="add del mod">
          <ac:chgData name="Elena Andritchi" userId="1a0d1bc3-6ceb-4e5d-b3f0-ff0ffc9007cb" providerId="ADAL" clId="{3ED16E80-02B2-8046-B707-513AFA5A2DCB}" dt="2022-11-16T18:10:39.552" v="1246" actId="165"/>
          <ac:grpSpMkLst>
            <pc:docMk/>
            <pc:sldMk cId="2328612858" sldId="2131"/>
            <ac:grpSpMk id="7" creationId="{6EB7E235-F1B3-0100-064C-93E96395B077}"/>
          </ac:grpSpMkLst>
        </pc:grpChg>
        <pc:grpChg chg="add del mod">
          <ac:chgData name="Elena Andritchi" userId="1a0d1bc3-6ceb-4e5d-b3f0-ff0ffc9007cb" providerId="ADAL" clId="{3ED16E80-02B2-8046-B707-513AFA5A2DCB}" dt="2022-11-16T18:11:01.909" v="1293" actId="165"/>
          <ac:grpSpMkLst>
            <pc:docMk/>
            <pc:sldMk cId="2328612858" sldId="2131"/>
            <ac:grpSpMk id="16" creationId="{1C8A697A-D25D-067A-7A38-143420DD86ED}"/>
          </ac:grpSpMkLst>
        </pc:grpChg>
        <pc:graphicFrameChg chg="del">
          <ac:chgData name="Elena Andritchi" userId="1a0d1bc3-6ceb-4e5d-b3f0-ff0ffc9007cb" providerId="ADAL" clId="{3ED16E80-02B2-8046-B707-513AFA5A2DCB}" dt="2022-11-16T18:09:10.451" v="1215" actId="478"/>
          <ac:graphicFrameMkLst>
            <pc:docMk/>
            <pc:sldMk cId="2328612858" sldId="2131"/>
            <ac:graphicFrameMk id="5" creationId="{92869459-0B38-3E96-2BEC-41AACBD53F2C}"/>
          </ac:graphicFrameMkLst>
        </pc:graphicFrameChg>
        <pc:graphicFrameChg chg="del">
          <ac:chgData name="Elena Andritchi" userId="1a0d1bc3-6ceb-4e5d-b3f0-ff0ffc9007cb" providerId="ADAL" clId="{3ED16E80-02B2-8046-B707-513AFA5A2DCB}" dt="2022-11-16T18:09:10.451" v="1215" actId="478"/>
          <ac:graphicFrameMkLst>
            <pc:docMk/>
            <pc:sldMk cId="2328612858" sldId="2131"/>
            <ac:graphicFrameMk id="6" creationId="{170AE2FF-FF8F-F4DD-37DC-810609980934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22:53.181" v="3298" actId="1036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22:53.181" v="3298" actId="1036"/>
          <ac:graphicFrameMkLst>
            <pc:docMk/>
            <pc:sldMk cId="2328612858" sldId="2131"/>
            <ac:graphicFrameMk id="13" creationId="{AFF32DB9-6BCD-73FB-EE80-0B0710504BDE}"/>
          </ac:graphicFrameMkLst>
        </pc:graphicFrameChg>
        <pc:cxnChg chg="del">
          <ac:chgData name="Elena Andritchi" userId="1a0d1bc3-6ceb-4e5d-b3f0-ff0ffc9007cb" providerId="ADAL" clId="{3ED16E80-02B2-8046-B707-513AFA5A2DCB}" dt="2022-11-16T18:09:10.451" v="1215" actId="478"/>
          <ac:cxnSpMkLst>
            <pc:docMk/>
            <pc:sldMk cId="2328612858" sldId="2131"/>
            <ac:cxnSpMk id="2" creationId="{9657D363-A5DA-82FF-4E3F-FB732D7ED92A}"/>
          </ac:cxnSpMkLst>
        </pc:cxnChg>
        <pc:cxnChg chg="mod topLvl">
          <ac:chgData name="Elena Andritchi" userId="1a0d1bc3-6ceb-4e5d-b3f0-ff0ffc9007cb" providerId="ADAL" clId="{3ED16E80-02B2-8046-B707-513AFA5A2DCB}" dt="2022-11-17T11:22:41.800" v="3295" actId="164"/>
          <ac:cxnSpMkLst>
            <pc:docMk/>
            <pc:sldMk cId="2328612858" sldId="2131"/>
            <ac:cxnSpMk id="8" creationId="{D8A9A447-ACBE-6701-7351-53894613EBEC}"/>
          </ac:cxnSpMkLst>
        </pc:cxnChg>
        <pc:cxnChg chg="mod topLvl">
          <ac:chgData name="Elena Andritchi" userId="1a0d1bc3-6ceb-4e5d-b3f0-ff0ffc9007cb" providerId="ADAL" clId="{3ED16E80-02B2-8046-B707-513AFA5A2DCB}" dt="2022-11-17T11:22:41.800" v="3295" actId="164"/>
          <ac:cxnSpMkLst>
            <pc:docMk/>
            <pc:sldMk cId="2328612858" sldId="2131"/>
            <ac:cxnSpMk id="11" creationId="{135942FB-F6D3-78D2-2BE9-E3094606D262}"/>
          </ac:cxnSpMkLst>
        </pc:cxnChg>
      </pc:sldChg>
      <pc:sldChg chg="add del">
        <pc:chgData name="Elena Andritchi" userId="1a0d1bc3-6ceb-4e5d-b3f0-ff0ffc9007cb" providerId="ADAL" clId="{3ED16E80-02B2-8046-B707-513AFA5A2DCB}" dt="2022-11-16T18:08:50.371" v="1206"/>
        <pc:sldMkLst>
          <pc:docMk/>
          <pc:sldMk cId="3113371215" sldId="2131"/>
        </pc:sldMkLst>
      </pc:sldChg>
      <pc:sldChg chg="addSp delSp modSp add mod">
        <pc:chgData name="Elena Andritchi" userId="1a0d1bc3-6ceb-4e5d-b3f0-ff0ffc9007cb" providerId="ADAL" clId="{3ED16E80-02B2-8046-B707-513AFA5A2DCB}" dt="2022-11-16T18:43:23.766" v="1793" actId="20577"/>
        <pc:sldMkLst>
          <pc:docMk/>
          <pc:sldMk cId="2950787632" sldId="2132"/>
        </pc:sldMkLst>
        <pc:spChg chg="del">
          <ac:chgData name="Elena Andritchi" userId="1a0d1bc3-6ceb-4e5d-b3f0-ff0ffc9007cb" providerId="ADAL" clId="{3ED16E80-02B2-8046-B707-513AFA5A2DCB}" dt="2022-11-16T18:11:46.376" v="1306" actId="478"/>
          <ac:spMkLst>
            <pc:docMk/>
            <pc:sldMk cId="2950787632" sldId="2132"/>
            <ac:spMk id="8" creationId="{2B29262B-BD04-D61E-A002-5C0777AFA348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9" creationId="{1B61EDE6-6101-39CE-451B-1D31409D0E0D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10" creationId="{DE5F0862-46CE-31B3-A2B4-3E25B70CDF7F}"/>
          </ac:spMkLst>
        </pc:spChg>
        <pc:spChg chg="del">
          <ac:chgData name="Elena Andritchi" userId="1a0d1bc3-6ceb-4e5d-b3f0-ff0ffc9007cb" providerId="ADAL" clId="{3ED16E80-02B2-8046-B707-513AFA5A2DCB}" dt="2022-11-16T18:11:46.376" v="1306" actId="478"/>
          <ac:spMkLst>
            <pc:docMk/>
            <pc:sldMk cId="2950787632" sldId="2132"/>
            <ac:spMk id="11" creationId="{33341548-3711-F7A2-DAD5-5369843654D8}"/>
          </ac:spMkLst>
        </pc:spChg>
        <pc:spChg chg="del">
          <ac:chgData name="Elena Andritchi" userId="1a0d1bc3-6ceb-4e5d-b3f0-ff0ffc9007cb" providerId="ADAL" clId="{3ED16E80-02B2-8046-B707-513AFA5A2DCB}" dt="2022-11-16T18:11:46.376" v="1306" actId="478"/>
          <ac:spMkLst>
            <pc:docMk/>
            <pc:sldMk cId="2950787632" sldId="2132"/>
            <ac:spMk id="12" creationId="{52A1EA77-0A38-43D8-EA0B-D0B30B68F0DB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13" creationId="{0D027333-D984-84E8-CC1C-8ED9AF6AABD3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14" creationId="{1CCED105-6C0A-E5BF-3867-4CE8EC61BB68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17" creationId="{F137BFA5-DB6B-A501-DA32-FF3B15FB157F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19" creationId="{7EC718EA-9718-AFD7-C72F-57E43615D9C9}"/>
          </ac:spMkLst>
        </pc:spChg>
        <pc:spChg chg="del">
          <ac:chgData name="Elena Andritchi" userId="1a0d1bc3-6ceb-4e5d-b3f0-ff0ffc9007cb" providerId="ADAL" clId="{3ED16E80-02B2-8046-B707-513AFA5A2DCB}" dt="2022-11-16T18:12:58.820" v="1323" actId="478"/>
          <ac:spMkLst>
            <pc:docMk/>
            <pc:sldMk cId="2950787632" sldId="2132"/>
            <ac:spMk id="20" creationId="{01487020-99A9-1F41-BE80-F465B40DC46B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21" creationId="{978D6B46-628C-8976-1368-2897DA515EFE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23" creationId="{6613AFDF-4D11-2D26-366A-D9BADAF317D5}"/>
          </ac:spMkLst>
        </pc:spChg>
        <pc:spChg chg="add del mod">
          <ac:chgData name="Elena Andritchi" userId="1a0d1bc3-6ceb-4e5d-b3f0-ff0ffc9007cb" providerId="ADAL" clId="{3ED16E80-02B2-8046-B707-513AFA5A2DCB}" dt="2022-11-16T18:12:15.660" v="1309" actId="478"/>
          <ac:spMkLst>
            <pc:docMk/>
            <pc:sldMk cId="2950787632" sldId="2132"/>
            <ac:spMk id="24" creationId="{16744077-E162-69D3-09AA-C321017A1FB8}"/>
          </ac:spMkLst>
        </pc:spChg>
        <pc:spChg chg="add del mod">
          <ac:chgData name="Elena Andritchi" userId="1a0d1bc3-6ceb-4e5d-b3f0-ff0ffc9007cb" providerId="ADAL" clId="{3ED16E80-02B2-8046-B707-513AFA5A2DCB}" dt="2022-11-16T18:15:58.132" v="1444" actId="478"/>
          <ac:spMkLst>
            <pc:docMk/>
            <pc:sldMk cId="2950787632" sldId="2132"/>
            <ac:spMk id="25" creationId="{83B47A47-5F4D-A5EC-CC15-5153788F05EB}"/>
          </ac:spMkLst>
        </pc:spChg>
        <pc:spChg chg="add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29" creationId="{CBA85B71-E708-187F-B118-C6BEB865BBE5}"/>
          </ac:spMkLst>
        </pc:spChg>
        <pc:spChg chg="add mod">
          <ac:chgData name="Elena Andritchi" userId="1a0d1bc3-6ceb-4e5d-b3f0-ff0ffc9007cb" providerId="ADAL" clId="{3ED16E80-02B2-8046-B707-513AFA5A2DCB}" dt="2022-11-16T18:12:28.717" v="1310"/>
          <ac:spMkLst>
            <pc:docMk/>
            <pc:sldMk cId="2950787632" sldId="2132"/>
            <ac:spMk id="33" creationId="{AD534A31-D1ED-B0F4-0430-EF50FDB66F63}"/>
          </ac:spMkLst>
        </pc:spChg>
        <pc:spChg chg="add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34" creationId="{D97FEDAA-F9E9-35F6-4A4A-03C0FFEC9344}"/>
          </ac:spMkLst>
        </pc:spChg>
        <pc:spChg chg="add del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35" creationId="{1D6F2B6D-1421-1C9C-F581-15369F3B3FB3}"/>
          </ac:spMkLst>
        </pc:spChg>
        <pc:spChg chg="add mod">
          <ac:chgData name="Elena Andritchi" userId="1a0d1bc3-6ceb-4e5d-b3f0-ff0ffc9007cb" providerId="ADAL" clId="{3ED16E80-02B2-8046-B707-513AFA5A2DCB}" dt="2022-11-16T18:16:55.202" v="1452" actId="207"/>
          <ac:spMkLst>
            <pc:docMk/>
            <pc:sldMk cId="2950787632" sldId="2132"/>
            <ac:spMk id="36" creationId="{5E1D8D38-8DF6-BFD1-FB75-09CBC6948440}"/>
          </ac:spMkLst>
        </pc:spChg>
        <pc:spChg chg="add del mod">
          <ac:chgData name="Elena Andritchi" userId="1a0d1bc3-6ceb-4e5d-b3f0-ff0ffc9007cb" providerId="ADAL" clId="{3ED16E80-02B2-8046-B707-513AFA5A2DCB}" dt="2022-11-16T18:14:05.964" v="1386" actId="478"/>
          <ac:spMkLst>
            <pc:docMk/>
            <pc:sldMk cId="2950787632" sldId="2132"/>
            <ac:spMk id="37" creationId="{B22D86D5-639E-53F7-4909-DCC49BB6EB0C}"/>
          </ac:spMkLst>
        </pc:spChg>
        <pc:spChg chg="del">
          <ac:chgData name="Elena Andritchi" userId="1a0d1bc3-6ceb-4e5d-b3f0-ff0ffc9007cb" providerId="ADAL" clId="{3ED16E80-02B2-8046-B707-513AFA5A2DCB}" dt="2022-11-16T18:11:46.376" v="1306" actId="478"/>
          <ac:spMkLst>
            <pc:docMk/>
            <pc:sldMk cId="2950787632" sldId="2132"/>
            <ac:spMk id="38" creationId="{5D281384-2B9B-4E6B-049B-6A0A7535C903}"/>
          </ac:spMkLst>
        </pc:spChg>
        <pc:spChg chg="del">
          <ac:chgData name="Elena Andritchi" userId="1a0d1bc3-6ceb-4e5d-b3f0-ff0ffc9007cb" providerId="ADAL" clId="{3ED16E80-02B2-8046-B707-513AFA5A2DCB}" dt="2022-11-16T18:11:48.428" v="1307" actId="478"/>
          <ac:spMkLst>
            <pc:docMk/>
            <pc:sldMk cId="2950787632" sldId="2132"/>
            <ac:spMk id="39" creationId="{3312722F-C14A-EAFA-A322-A51FD44D8303}"/>
          </ac:spMkLst>
        </pc:spChg>
        <pc:spChg chg="add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40" creationId="{3E437C8B-97D6-393C-637D-E5E54ABC229D}"/>
          </ac:spMkLst>
        </pc:spChg>
        <pc:spChg chg="add mod">
          <ac:chgData name="Elena Andritchi" userId="1a0d1bc3-6ceb-4e5d-b3f0-ff0ffc9007cb" providerId="ADAL" clId="{3ED16E80-02B2-8046-B707-513AFA5A2DCB}" dt="2022-11-16T18:43:23.766" v="1793" actId="20577"/>
          <ac:spMkLst>
            <pc:docMk/>
            <pc:sldMk cId="2950787632" sldId="2132"/>
            <ac:spMk id="41" creationId="{945C5C5D-54A2-395E-83EB-C1D05A3425B8}"/>
          </ac:spMkLst>
        </pc:spChg>
        <pc:spChg chg="add del mod">
          <ac:chgData name="Elena Andritchi" userId="1a0d1bc3-6ceb-4e5d-b3f0-ff0ffc9007cb" providerId="ADAL" clId="{3ED16E80-02B2-8046-B707-513AFA5A2DCB}" dt="2022-11-16T18:12:58.820" v="1323" actId="478"/>
          <ac:spMkLst>
            <pc:docMk/>
            <pc:sldMk cId="2950787632" sldId="2132"/>
            <ac:spMk id="42" creationId="{BE8B75B9-3875-C9DF-17AD-ACA8B502C60F}"/>
          </ac:spMkLst>
        </pc:spChg>
        <pc:spChg chg="add del mod">
          <ac:chgData name="Elena Andritchi" userId="1a0d1bc3-6ceb-4e5d-b3f0-ff0ffc9007cb" providerId="ADAL" clId="{3ED16E80-02B2-8046-B707-513AFA5A2DCB}" dt="2022-11-16T18:12:58.820" v="1323" actId="478"/>
          <ac:spMkLst>
            <pc:docMk/>
            <pc:sldMk cId="2950787632" sldId="2132"/>
            <ac:spMk id="43" creationId="{4FD8554A-8D50-762B-AB75-B17A3CB6F63F}"/>
          </ac:spMkLst>
        </pc:spChg>
        <pc:spChg chg="add del mod">
          <ac:chgData name="Elena Andritchi" userId="1a0d1bc3-6ceb-4e5d-b3f0-ff0ffc9007cb" providerId="ADAL" clId="{3ED16E80-02B2-8046-B707-513AFA5A2DCB}" dt="2022-11-16T18:15:58.132" v="1444" actId="478"/>
          <ac:spMkLst>
            <pc:docMk/>
            <pc:sldMk cId="2950787632" sldId="2132"/>
            <ac:spMk id="44" creationId="{80496954-22CD-9975-9334-6D8CEFE0527D}"/>
          </ac:spMkLst>
        </pc:spChg>
        <pc:spChg chg="del">
          <ac:chgData name="Elena Andritchi" userId="1a0d1bc3-6ceb-4e5d-b3f0-ff0ffc9007cb" providerId="ADAL" clId="{3ED16E80-02B2-8046-B707-513AFA5A2DCB}" dt="2022-11-16T18:11:46.376" v="1306" actId="478"/>
          <ac:spMkLst>
            <pc:docMk/>
            <pc:sldMk cId="2950787632" sldId="2132"/>
            <ac:spMk id="45" creationId="{825118E4-5ED6-D792-4D10-40623240D923}"/>
          </ac:spMkLst>
        </pc:spChg>
        <pc:spChg chg="add mod">
          <ac:chgData name="Elena Andritchi" userId="1a0d1bc3-6ceb-4e5d-b3f0-ff0ffc9007cb" providerId="ADAL" clId="{3ED16E80-02B2-8046-B707-513AFA5A2DCB}" dt="2022-11-16T18:23:52.561" v="1619" actId="1037"/>
          <ac:spMkLst>
            <pc:docMk/>
            <pc:sldMk cId="2950787632" sldId="2132"/>
            <ac:spMk id="47" creationId="{DDC33528-3D01-7F5F-1477-8C8CC6DB0D9E}"/>
          </ac:spMkLst>
        </pc:spChg>
        <pc:spChg chg="add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48" creationId="{9B19E3F2-9249-9787-242D-A863E0AC6008}"/>
          </ac:spMkLst>
        </pc:spChg>
        <pc:spChg chg="add mod">
          <ac:chgData name="Elena Andritchi" userId="1a0d1bc3-6ceb-4e5d-b3f0-ff0ffc9007cb" providerId="ADAL" clId="{3ED16E80-02B2-8046-B707-513AFA5A2DCB}" dt="2022-11-16T18:15:42.112" v="1443" actId="1036"/>
          <ac:spMkLst>
            <pc:docMk/>
            <pc:sldMk cId="2950787632" sldId="2132"/>
            <ac:spMk id="54" creationId="{B0F95294-AD38-0C72-1BBA-633A31F5673B}"/>
          </ac:spMkLst>
        </pc:spChg>
        <pc:spChg chg="add mod">
          <ac:chgData name="Elena Andritchi" userId="1a0d1bc3-6ceb-4e5d-b3f0-ff0ffc9007cb" providerId="ADAL" clId="{3ED16E80-02B2-8046-B707-513AFA5A2DCB}" dt="2022-11-16T18:16:06.628" v="1447" actId="14100"/>
          <ac:spMkLst>
            <pc:docMk/>
            <pc:sldMk cId="2950787632" sldId="2132"/>
            <ac:spMk id="55" creationId="{9D26D99A-B3CC-20AF-C7CD-39388DF510CD}"/>
          </ac:spMkLst>
        </pc:spChg>
        <pc:spChg chg="add mod">
          <ac:chgData name="Elena Andritchi" userId="1a0d1bc3-6ceb-4e5d-b3f0-ff0ffc9007cb" providerId="ADAL" clId="{3ED16E80-02B2-8046-B707-513AFA5A2DCB}" dt="2022-11-16T18:16:15.754" v="1450" actId="14100"/>
          <ac:spMkLst>
            <pc:docMk/>
            <pc:sldMk cId="2950787632" sldId="2132"/>
            <ac:spMk id="56" creationId="{66DA0339-BFDD-E6E0-FFE2-883E93E13A9D}"/>
          </ac:spMkLst>
        </pc:spChg>
        <pc:grpChg chg="add del mod">
          <ac:chgData name="Elena Andritchi" userId="1a0d1bc3-6ceb-4e5d-b3f0-ff0ffc9007cb" providerId="ADAL" clId="{3ED16E80-02B2-8046-B707-513AFA5A2DCB}" dt="2022-11-16T18:12:15.660" v="1309" actId="478"/>
          <ac:grpSpMkLst>
            <pc:docMk/>
            <pc:sldMk cId="2950787632" sldId="2132"/>
            <ac:grpSpMk id="3" creationId="{7D047A7E-0A96-9E8F-8019-D476C472484C}"/>
          </ac:grpSpMkLst>
        </pc:grpChg>
        <pc:grpChg chg="del">
          <ac:chgData name="Elena Andritchi" userId="1a0d1bc3-6ceb-4e5d-b3f0-ff0ffc9007cb" providerId="ADAL" clId="{3ED16E80-02B2-8046-B707-513AFA5A2DCB}" dt="2022-11-16T18:11:46.376" v="1306" actId="478"/>
          <ac:grpSpMkLst>
            <pc:docMk/>
            <pc:sldMk cId="2950787632" sldId="2132"/>
            <ac:grpSpMk id="15" creationId="{5D6CA8D0-BF12-9D65-930C-1509FF9FB113}"/>
          </ac:grpSpMkLst>
        </pc:grpChg>
        <pc:grpChg chg="del">
          <ac:chgData name="Elena Andritchi" userId="1a0d1bc3-6ceb-4e5d-b3f0-ff0ffc9007cb" providerId="ADAL" clId="{3ED16E80-02B2-8046-B707-513AFA5A2DCB}" dt="2022-11-16T18:11:46.376" v="1306" actId="478"/>
          <ac:grpSpMkLst>
            <pc:docMk/>
            <pc:sldMk cId="2950787632" sldId="2132"/>
            <ac:grpSpMk id="26" creationId="{61FA47EF-BB9D-7B1A-BEE5-AABB47B21E2A}"/>
          </ac:grpSpMkLst>
        </pc:grpChg>
        <pc:grpChg chg="del">
          <ac:chgData name="Elena Andritchi" userId="1a0d1bc3-6ceb-4e5d-b3f0-ff0ffc9007cb" providerId="ADAL" clId="{3ED16E80-02B2-8046-B707-513AFA5A2DCB}" dt="2022-11-16T18:11:46.376" v="1306" actId="478"/>
          <ac:grpSpMkLst>
            <pc:docMk/>
            <pc:sldMk cId="2950787632" sldId="2132"/>
            <ac:grpSpMk id="30" creationId="{56ACEB9D-EAB6-A69C-CC63-5457FD6274F0}"/>
          </ac:grpSpMkLst>
        </pc:grpChg>
        <pc:grpChg chg="add del mod">
          <ac:chgData name="Elena Andritchi" userId="1a0d1bc3-6ceb-4e5d-b3f0-ff0ffc9007cb" providerId="ADAL" clId="{3ED16E80-02B2-8046-B707-513AFA5A2DCB}" dt="2022-11-16T18:23:48.890" v="1611" actId="165"/>
          <ac:grpSpMkLst>
            <pc:docMk/>
            <pc:sldMk cId="2950787632" sldId="2132"/>
            <ac:grpSpMk id="49" creationId="{78A525A4-A5BE-CCD6-40B0-9E601B2DF0EF}"/>
          </ac:grpSpMkLst>
        </pc:grpChg>
        <pc:picChg chg="del">
          <ac:chgData name="Elena Andritchi" userId="1a0d1bc3-6ceb-4e5d-b3f0-ff0ffc9007cb" providerId="ADAL" clId="{3ED16E80-02B2-8046-B707-513AFA5A2DCB}" dt="2022-11-16T18:11:46.376" v="1306" actId="478"/>
          <ac:picMkLst>
            <pc:docMk/>
            <pc:sldMk cId="2950787632" sldId="2132"/>
            <ac:picMk id="6" creationId="{734F491B-11C2-EA74-2B70-14BD3F90EF84}"/>
          </ac:picMkLst>
        </pc:picChg>
        <pc:picChg chg="add del mod">
          <ac:chgData name="Elena Andritchi" userId="1a0d1bc3-6ceb-4e5d-b3f0-ff0ffc9007cb" providerId="ADAL" clId="{3ED16E80-02B2-8046-B707-513AFA5A2DCB}" dt="2022-11-16T18:12:15.660" v="1309" actId="478"/>
          <ac:picMkLst>
            <pc:docMk/>
            <pc:sldMk cId="2950787632" sldId="2132"/>
            <ac:picMk id="18" creationId="{7410968E-26F1-DDDF-974E-2EB14FB875C0}"/>
          </ac:picMkLst>
        </pc:picChg>
        <pc:picChg chg="add del mod">
          <ac:chgData name="Elena Andritchi" userId="1a0d1bc3-6ceb-4e5d-b3f0-ff0ffc9007cb" providerId="ADAL" clId="{3ED16E80-02B2-8046-B707-513AFA5A2DCB}" dt="2022-11-16T18:12:51.537" v="1321" actId="478"/>
          <ac:picMkLst>
            <pc:docMk/>
            <pc:sldMk cId="2950787632" sldId="2132"/>
            <ac:picMk id="46" creationId="{AC38C6FB-FEF5-8FF2-062B-328FB366D6C8}"/>
          </ac:picMkLst>
        </pc:picChg>
        <pc:picChg chg="add del mod">
          <ac:chgData name="Elena Andritchi" userId="1a0d1bc3-6ceb-4e5d-b3f0-ff0ffc9007cb" providerId="ADAL" clId="{3ED16E80-02B2-8046-B707-513AFA5A2DCB}" dt="2022-11-16T18:12:50.694" v="1320" actId="478"/>
          <ac:picMkLst>
            <pc:docMk/>
            <pc:sldMk cId="2950787632" sldId="2132"/>
            <ac:picMk id="52" creationId="{1E9BD113-57DC-60DA-71A5-314272964BF4}"/>
          </ac:picMkLst>
        </pc:picChg>
        <pc:picChg chg="add mod">
          <ac:chgData name="Elena Andritchi" userId="1a0d1bc3-6ceb-4e5d-b3f0-ff0ffc9007cb" providerId="ADAL" clId="{3ED16E80-02B2-8046-B707-513AFA5A2DCB}" dt="2022-11-16T18:15:42.112" v="1443" actId="1036"/>
          <ac:picMkLst>
            <pc:docMk/>
            <pc:sldMk cId="2950787632" sldId="2132"/>
            <ac:picMk id="53" creationId="{A304A8A3-C973-F18C-C420-B14B298C361C}"/>
          </ac:picMkLst>
        </pc:picChg>
        <pc:cxnChg chg="mod">
          <ac:chgData name="Elena Andritchi" userId="1a0d1bc3-6ceb-4e5d-b3f0-ff0ffc9007cb" providerId="ADAL" clId="{3ED16E80-02B2-8046-B707-513AFA5A2DCB}" dt="2022-11-16T18:12:03.601" v="1308"/>
          <ac:cxnSpMkLst>
            <pc:docMk/>
            <pc:sldMk cId="2950787632" sldId="2132"/>
            <ac:cxnSpMk id="4" creationId="{A6DB6C0F-9B01-F1B8-A446-627427C36EA4}"/>
          </ac:cxnSpMkLst>
        </pc:cxnChg>
        <pc:cxnChg chg="mod">
          <ac:chgData name="Elena Andritchi" userId="1a0d1bc3-6ceb-4e5d-b3f0-ff0ffc9007cb" providerId="ADAL" clId="{3ED16E80-02B2-8046-B707-513AFA5A2DCB}" dt="2022-11-16T18:12:03.601" v="1308"/>
          <ac:cxnSpMkLst>
            <pc:docMk/>
            <pc:sldMk cId="2950787632" sldId="2132"/>
            <ac:cxnSpMk id="7" creationId="{498CC659-D935-F67F-3398-DC4DEB10BFA4}"/>
          </ac:cxnSpMkLst>
        </pc:cxnChg>
        <pc:cxnChg chg="mod topLvl">
          <ac:chgData name="Elena Andritchi" userId="1a0d1bc3-6ceb-4e5d-b3f0-ff0ffc9007cb" providerId="ADAL" clId="{3ED16E80-02B2-8046-B707-513AFA5A2DCB}" dt="2022-11-16T18:23:52.561" v="1619" actId="1037"/>
          <ac:cxnSpMkLst>
            <pc:docMk/>
            <pc:sldMk cId="2950787632" sldId="2132"/>
            <ac:cxnSpMk id="50" creationId="{7DA453A5-E396-E1A9-22DF-685BC4941686}"/>
          </ac:cxnSpMkLst>
        </pc:cxnChg>
        <pc:cxnChg chg="mod topLvl">
          <ac:chgData name="Elena Andritchi" userId="1a0d1bc3-6ceb-4e5d-b3f0-ff0ffc9007cb" providerId="ADAL" clId="{3ED16E80-02B2-8046-B707-513AFA5A2DCB}" dt="2022-11-16T18:23:48.890" v="1611" actId="165"/>
          <ac:cxnSpMkLst>
            <pc:docMk/>
            <pc:sldMk cId="2950787632" sldId="2132"/>
            <ac:cxnSpMk id="51" creationId="{1EE35A7E-CF66-FF54-4286-E92062D56F76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23:18.441" v="3299" actId="20577"/>
        <pc:sldMkLst>
          <pc:docMk/>
          <pc:sldMk cId="2409312149" sldId="2133"/>
        </pc:sldMkLst>
        <pc:spChg chg="mod">
          <ac:chgData name="Elena Andritchi" userId="1a0d1bc3-6ceb-4e5d-b3f0-ff0ffc9007cb" providerId="ADAL" clId="{3ED16E80-02B2-8046-B707-513AFA5A2DCB}" dt="2022-11-16T18:56:57.474" v="2133" actId="404"/>
          <ac:spMkLst>
            <pc:docMk/>
            <pc:sldMk cId="2409312149" sldId="2133"/>
            <ac:spMk id="2" creationId="{0F8B2361-D63B-7A46-840A-0403DD0DCD61}"/>
          </ac:spMkLst>
        </pc:spChg>
        <pc:spChg chg="add mod">
          <ac:chgData name="Elena Andritchi" userId="1a0d1bc3-6ceb-4e5d-b3f0-ff0ffc9007cb" providerId="ADAL" clId="{3ED16E80-02B2-8046-B707-513AFA5A2DCB}" dt="2022-11-16T20:03:24.225" v="3105" actId="1035"/>
          <ac:spMkLst>
            <pc:docMk/>
            <pc:sldMk cId="2409312149" sldId="2133"/>
            <ac:spMk id="7" creationId="{C3505922-F2DC-E53D-0DF3-99DC86C62B47}"/>
          </ac:spMkLst>
        </pc:spChg>
        <pc:spChg chg="add mod">
          <ac:chgData name="Elena Andritchi" userId="1a0d1bc3-6ceb-4e5d-b3f0-ff0ffc9007cb" providerId="ADAL" clId="{3ED16E80-02B2-8046-B707-513AFA5A2DCB}" dt="2022-11-17T11:23:18.441" v="3299" actId="20577"/>
          <ac:spMkLst>
            <pc:docMk/>
            <pc:sldMk cId="2409312149" sldId="2133"/>
            <ac:spMk id="9" creationId="{D330B8DD-C684-4854-DEFE-844268567F95}"/>
          </ac:spMkLst>
        </pc:spChg>
        <pc:spChg chg="del mod">
          <ac:chgData name="Elena Andritchi" userId="1a0d1bc3-6ceb-4e5d-b3f0-ff0ffc9007cb" providerId="ADAL" clId="{3ED16E80-02B2-8046-B707-513AFA5A2DCB}" dt="2022-11-16T18:23:27.586" v="1582" actId="478"/>
          <ac:spMkLst>
            <pc:docMk/>
            <pc:sldMk cId="2409312149" sldId="2133"/>
            <ac:spMk id="13" creationId="{D6BC0EB0-8379-F241-8D22-88B849432D3E}"/>
          </ac:spMkLst>
        </pc:spChg>
        <pc:spChg chg="del">
          <ac:chgData name="Elena Andritchi" userId="1a0d1bc3-6ceb-4e5d-b3f0-ff0ffc9007cb" providerId="ADAL" clId="{3ED16E80-02B2-8046-B707-513AFA5A2DCB}" dt="2022-11-16T18:18:09.313" v="1456" actId="478"/>
          <ac:spMkLst>
            <pc:docMk/>
            <pc:sldMk cId="2409312149" sldId="2133"/>
            <ac:spMk id="14" creationId="{443C3F40-50F2-F6F8-1EEF-FB8C5592AED3}"/>
          </ac:spMkLst>
        </pc:spChg>
        <pc:spChg chg="del">
          <ac:chgData name="Elena Andritchi" userId="1a0d1bc3-6ceb-4e5d-b3f0-ff0ffc9007cb" providerId="ADAL" clId="{3ED16E80-02B2-8046-B707-513AFA5A2DCB}" dt="2022-11-16T18:18:09.313" v="1456" actId="478"/>
          <ac:spMkLst>
            <pc:docMk/>
            <pc:sldMk cId="2409312149" sldId="2133"/>
            <ac:spMk id="17" creationId="{572C1961-AB9C-EF1D-377D-3EBAA1192DC5}"/>
          </ac:spMkLst>
        </pc:spChg>
        <pc:grpChg chg="add del mod">
          <ac:chgData name="Elena Andritchi" userId="1a0d1bc3-6ceb-4e5d-b3f0-ff0ffc9007cb" providerId="ADAL" clId="{3ED16E80-02B2-8046-B707-513AFA5A2DCB}" dt="2022-11-16T18:24:40.330" v="1632" actId="165"/>
          <ac:grpSpMkLst>
            <pc:docMk/>
            <pc:sldMk cId="2409312149" sldId="2133"/>
            <ac:grpSpMk id="16" creationId="{ED648DBF-8024-56E7-CB93-71D598DEF399}"/>
          </ac:grpSpMkLst>
        </pc:grpChg>
        <pc:graphicFrameChg chg="add mod modGraphic">
          <ac:chgData name="Elena Andritchi" userId="1a0d1bc3-6ceb-4e5d-b3f0-ff0ffc9007cb" providerId="ADAL" clId="{3ED16E80-02B2-8046-B707-513AFA5A2DCB}" dt="2022-11-16T20:03:24.225" v="3105" actId="1035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add del mod">
          <ac:chgData name="Elena Andritchi" userId="1a0d1bc3-6ceb-4e5d-b3f0-ff0ffc9007cb" providerId="ADAL" clId="{3ED16E80-02B2-8046-B707-513AFA5A2DCB}" dt="2022-11-16T18:22:02.167" v="1545" actId="478"/>
          <ac:graphicFrameMkLst>
            <pc:docMk/>
            <pc:sldMk cId="2409312149" sldId="2133"/>
            <ac:graphicFrameMk id="6" creationId="{3828748C-B52E-FF72-9315-7167BD881BDA}"/>
          </ac:graphicFrameMkLst>
        </pc:graphicFrameChg>
        <pc:graphicFrameChg chg="del">
          <ac:chgData name="Elena Andritchi" userId="1a0d1bc3-6ceb-4e5d-b3f0-ff0ffc9007cb" providerId="ADAL" clId="{3ED16E80-02B2-8046-B707-513AFA5A2DCB}" dt="2022-11-16T18:18:09.313" v="1456" actId="478"/>
          <ac:graphicFrameMkLst>
            <pc:docMk/>
            <pc:sldMk cId="2409312149" sldId="2133"/>
            <ac:graphicFrameMk id="8" creationId="{323A638C-C54D-EA4E-AD39-BD0570769787}"/>
          </ac:graphicFrameMkLst>
        </pc:graphicFrameChg>
        <pc:graphicFrameChg chg="add del mod modGraphic">
          <ac:chgData name="Elena Andritchi" userId="1a0d1bc3-6ceb-4e5d-b3f0-ff0ffc9007cb" providerId="ADAL" clId="{3ED16E80-02B2-8046-B707-513AFA5A2DCB}" dt="2022-11-16T18:22:00.273" v="1544" actId="478"/>
          <ac:graphicFrameMkLst>
            <pc:docMk/>
            <pc:sldMk cId="2409312149" sldId="2133"/>
            <ac:graphicFrameMk id="10" creationId="{BA8170CE-B710-EC7F-634E-F84609CF888A}"/>
          </ac:graphicFrameMkLst>
        </pc:graphicFrameChg>
        <pc:graphicFrameChg chg="del">
          <ac:chgData name="Elena Andritchi" userId="1a0d1bc3-6ceb-4e5d-b3f0-ff0ffc9007cb" providerId="ADAL" clId="{3ED16E80-02B2-8046-B707-513AFA5A2DCB}" dt="2022-11-16T18:18:09.313" v="1456" actId="478"/>
          <ac:graphicFrameMkLst>
            <pc:docMk/>
            <pc:sldMk cId="2409312149" sldId="2133"/>
            <ac:graphicFrameMk id="11" creationId="{FCE7AC05-1BA6-6B95-2103-A5B6AB8B086F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20:03:24.225" v="3105" actId="1035"/>
          <ac:graphicFrameMkLst>
            <pc:docMk/>
            <pc:sldMk cId="2409312149" sldId="2133"/>
            <ac:graphicFrameMk id="12" creationId="{61EC0947-8153-A34F-C84D-E32AD8AF6E54}"/>
          </ac:graphicFrameMkLst>
        </pc:graphicFrameChg>
        <pc:cxnChg chg="add mod topLvl">
          <ac:chgData name="Elena Andritchi" userId="1a0d1bc3-6ceb-4e5d-b3f0-ff0ffc9007cb" providerId="ADAL" clId="{3ED16E80-02B2-8046-B707-513AFA5A2DCB}" dt="2022-11-16T20:03:24.225" v="3105" actId="1035"/>
          <ac:cxnSpMkLst>
            <pc:docMk/>
            <pc:sldMk cId="2409312149" sldId="2133"/>
            <ac:cxnSpMk id="3" creationId="{B51EC970-0DDF-2F68-D46D-90C78B7B65C0}"/>
          </ac:cxnSpMkLst>
        </pc:cxnChg>
        <pc:cxnChg chg="add mod topLvl">
          <ac:chgData name="Elena Andritchi" userId="1a0d1bc3-6ceb-4e5d-b3f0-ff0ffc9007cb" providerId="ADAL" clId="{3ED16E80-02B2-8046-B707-513AFA5A2DCB}" dt="2022-11-16T20:03:24.225" v="3105" actId="1035"/>
          <ac:cxnSpMkLst>
            <pc:docMk/>
            <pc:sldMk cId="2409312149" sldId="2133"/>
            <ac:cxnSpMk id="4" creationId="{5CF8DAB0-0F0B-6E62-F561-39C676920208}"/>
          </ac:cxnSpMkLst>
        </pc:cxnChg>
        <pc:cxnChg chg="del">
          <ac:chgData name="Elena Andritchi" userId="1a0d1bc3-6ceb-4e5d-b3f0-ff0ffc9007cb" providerId="ADAL" clId="{3ED16E80-02B2-8046-B707-513AFA5A2DCB}" dt="2022-11-16T18:18:11.198" v="1457" actId="478"/>
          <ac:cxnSpMkLst>
            <pc:docMk/>
            <pc:sldMk cId="2409312149" sldId="2133"/>
            <ac:cxnSpMk id="15" creationId="{5E5CEFA3-ABF6-E09B-E51C-9299F0DE5D38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6T20:03:30.284" v="3110" actId="1035"/>
        <pc:sldMkLst>
          <pc:docMk/>
          <pc:sldMk cId="2024564194" sldId="2134"/>
        </pc:sldMkLst>
        <pc:spChg chg="mod">
          <ac:chgData name="Elena Andritchi" userId="1a0d1bc3-6ceb-4e5d-b3f0-ff0ffc9007cb" providerId="ADAL" clId="{3ED16E80-02B2-8046-B707-513AFA5A2DCB}" dt="2022-11-16T18:26:26.432" v="1642" actId="20577"/>
          <ac:spMkLst>
            <pc:docMk/>
            <pc:sldMk cId="2024564194" sldId="2134"/>
            <ac:spMk id="4" creationId="{380D28FE-3B8E-52CE-0DB5-C54BE464D9B5}"/>
          </ac:spMkLst>
        </pc:spChg>
        <pc:spChg chg="add del mod">
          <ac:chgData name="Elena Andritchi" userId="1a0d1bc3-6ceb-4e5d-b3f0-ff0ffc9007cb" providerId="ADAL" clId="{3ED16E80-02B2-8046-B707-513AFA5A2DCB}" dt="2022-11-16T18:28:29.188" v="1673" actId="478"/>
          <ac:spMkLst>
            <pc:docMk/>
            <pc:sldMk cId="2024564194" sldId="2134"/>
            <ac:spMk id="8" creationId="{33F4D73E-87AE-2C16-847A-DBD206219E83}"/>
          </ac:spMkLst>
        </pc:spChg>
        <pc:spChg chg="add del mod">
          <ac:chgData name="Elena Andritchi" userId="1a0d1bc3-6ceb-4e5d-b3f0-ff0ffc9007cb" providerId="ADAL" clId="{3ED16E80-02B2-8046-B707-513AFA5A2DCB}" dt="2022-11-16T18:28:29.188" v="1673" actId="478"/>
          <ac:spMkLst>
            <pc:docMk/>
            <pc:sldMk cId="2024564194" sldId="2134"/>
            <ac:spMk id="9" creationId="{80FEF878-2D81-A65D-1B3C-324699B3A129}"/>
          </ac:spMkLst>
        </pc:spChg>
        <pc:spChg chg="del">
          <ac:chgData name="Elena Andritchi" userId="1a0d1bc3-6ceb-4e5d-b3f0-ff0ffc9007cb" providerId="ADAL" clId="{3ED16E80-02B2-8046-B707-513AFA5A2DCB}" dt="2022-11-16T18:25:15.027" v="1635" actId="478"/>
          <ac:spMkLst>
            <pc:docMk/>
            <pc:sldMk cId="2024564194" sldId="2134"/>
            <ac:spMk id="10" creationId="{DBFEC893-0D5C-AB5E-8708-C1DA989276ED}"/>
          </ac:spMkLst>
        </pc:spChg>
        <pc:spChg chg="add mod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12" creationId="{678663EF-BF60-462A-C947-3C53740A9612}"/>
          </ac:spMkLst>
        </pc:spChg>
        <pc:spChg chg="add mod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13" creationId="{F37DB060-D96E-818E-9334-6B210D3A3AA3}"/>
          </ac:spMkLst>
        </pc:spChg>
        <pc:spChg chg="add mod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14" creationId="{4F9C73DC-CADC-D264-75B9-46429948E596}"/>
          </ac:spMkLst>
        </pc:spChg>
        <pc:spChg chg="add del mod">
          <ac:chgData name="Elena Andritchi" userId="1a0d1bc3-6ceb-4e5d-b3f0-ff0ffc9007cb" providerId="ADAL" clId="{3ED16E80-02B2-8046-B707-513AFA5A2DCB}" dt="2022-11-16T18:28:29.188" v="1673" actId="478"/>
          <ac:spMkLst>
            <pc:docMk/>
            <pc:sldMk cId="2024564194" sldId="2134"/>
            <ac:spMk id="15" creationId="{761D7ADA-F6FB-5170-D9F9-5DA08D0DE3B1}"/>
          </ac:spMkLst>
        </pc:spChg>
        <pc:spChg chg="add del mod">
          <ac:chgData name="Elena Andritchi" userId="1a0d1bc3-6ceb-4e5d-b3f0-ff0ffc9007cb" providerId="ADAL" clId="{3ED16E80-02B2-8046-B707-513AFA5A2DCB}" dt="2022-11-16T18:28:29.188" v="1673" actId="478"/>
          <ac:spMkLst>
            <pc:docMk/>
            <pc:sldMk cId="2024564194" sldId="2134"/>
            <ac:spMk id="16" creationId="{72D2D0F5-76D0-8E25-86D1-6EDCE1A04F85}"/>
          </ac:spMkLst>
        </pc:spChg>
        <pc:spChg chg="mod topLvl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19" creationId="{E85CA744-80F1-FD22-C639-29BE1FC61271}"/>
          </ac:spMkLst>
        </pc:spChg>
        <pc:spChg chg="del">
          <ac:chgData name="Elena Andritchi" userId="1a0d1bc3-6ceb-4e5d-b3f0-ff0ffc9007cb" providerId="ADAL" clId="{3ED16E80-02B2-8046-B707-513AFA5A2DCB}" dt="2022-11-16T18:25:15.027" v="1635" actId="478"/>
          <ac:spMkLst>
            <pc:docMk/>
            <pc:sldMk cId="2024564194" sldId="2134"/>
            <ac:spMk id="20" creationId="{EA87945F-56C9-ED91-35F1-B59178DE2824}"/>
          </ac:spMkLst>
        </pc:spChg>
        <pc:spChg chg="mod topLvl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22" creationId="{1D79A3F5-704F-715B-6C5F-D411C27ADEA3}"/>
          </ac:spMkLst>
        </pc:spChg>
        <pc:spChg chg="mod topLvl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23" creationId="{F006E9CC-C691-ABFC-F3A7-FBDD1E7322DB}"/>
          </ac:spMkLst>
        </pc:spChg>
        <pc:spChg chg="del">
          <ac:chgData name="Elena Andritchi" userId="1a0d1bc3-6ceb-4e5d-b3f0-ff0ffc9007cb" providerId="ADAL" clId="{3ED16E80-02B2-8046-B707-513AFA5A2DCB}" dt="2022-11-16T18:25:15.027" v="1635" actId="478"/>
          <ac:spMkLst>
            <pc:docMk/>
            <pc:sldMk cId="2024564194" sldId="2134"/>
            <ac:spMk id="24" creationId="{9714C2CE-5F7D-094F-BE0C-E40F5E3F849C}"/>
          </ac:spMkLst>
        </pc:spChg>
        <pc:spChg chg="mod topLvl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25" creationId="{64A9D5FB-28B7-8489-90DB-76F8F8CC3E99}"/>
          </ac:spMkLst>
        </pc:spChg>
        <pc:spChg chg="add mod">
          <ac:chgData name="Elena Andritchi" userId="1a0d1bc3-6ceb-4e5d-b3f0-ff0ffc9007cb" providerId="ADAL" clId="{3ED16E80-02B2-8046-B707-513AFA5A2DCB}" dt="2022-11-16T20:03:30.284" v="3110" actId="1035"/>
          <ac:spMkLst>
            <pc:docMk/>
            <pc:sldMk cId="2024564194" sldId="2134"/>
            <ac:spMk id="26" creationId="{F96AA679-071C-4398-D33D-09449D13DE21}"/>
          </ac:spMkLst>
        </pc:spChg>
        <pc:spChg chg="del">
          <ac:chgData name="Elena Andritchi" userId="1a0d1bc3-6ceb-4e5d-b3f0-ff0ffc9007cb" providerId="ADAL" clId="{3ED16E80-02B2-8046-B707-513AFA5A2DCB}" dt="2022-11-16T18:25:15.027" v="1635" actId="478"/>
          <ac:spMkLst>
            <pc:docMk/>
            <pc:sldMk cId="2024564194" sldId="2134"/>
            <ac:spMk id="53" creationId="{8D7BA7EB-D14E-54D2-81B2-B20E0D270A5D}"/>
          </ac:spMkLst>
        </pc:spChg>
        <pc:grpChg chg="add del mod">
          <ac:chgData name="Elena Andritchi" userId="1a0d1bc3-6ceb-4e5d-b3f0-ff0ffc9007cb" providerId="ADAL" clId="{3ED16E80-02B2-8046-B707-513AFA5A2DCB}" dt="2022-11-16T18:30:24.921" v="1709" actId="165"/>
          <ac:grpSpMkLst>
            <pc:docMk/>
            <pc:sldMk cId="2024564194" sldId="2134"/>
            <ac:grpSpMk id="3" creationId="{22B8E602-44F8-BB28-0F24-4CDF8940CE92}"/>
          </ac:grpSpMkLst>
        </pc:grpChg>
        <pc:grpChg chg="add del mod">
          <ac:chgData name="Elena Andritchi" userId="1a0d1bc3-6ceb-4e5d-b3f0-ff0ffc9007cb" providerId="ADAL" clId="{3ED16E80-02B2-8046-B707-513AFA5A2DCB}" dt="2022-11-16T18:28:36.339" v="1676" actId="165"/>
          <ac:grpSpMkLst>
            <pc:docMk/>
            <pc:sldMk cId="2024564194" sldId="2134"/>
            <ac:grpSpMk id="17" creationId="{5B5129B1-4BC6-8ABF-417A-C447F7786A21}"/>
          </ac:grpSpMkLst>
        </pc:grpChg>
        <pc:grpChg chg="add del mod">
          <ac:chgData name="Elena Andritchi" userId="1a0d1bc3-6ceb-4e5d-b3f0-ff0ffc9007cb" providerId="ADAL" clId="{3ED16E80-02B2-8046-B707-513AFA5A2DCB}" dt="2022-11-16T18:31:07.154" v="1784" actId="165"/>
          <ac:grpSpMkLst>
            <pc:docMk/>
            <pc:sldMk cId="2024564194" sldId="2134"/>
            <ac:grpSpMk id="27" creationId="{38B2EDBF-D0C5-C5AA-F924-DEF74B30218C}"/>
          </ac:grpSpMkLst>
        </pc:grpChg>
        <pc:grpChg chg="del">
          <ac:chgData name="Elena Andritchi" userId="1a0d1bc3-6ceb-4e5d-b3f0-ff0ffc9007cb" providerId="ADAL" clId="{3ED16E80-02B2-8046-B707-513AFA5A2DCB}" dt="2022-11-16T18:25:15.027" v="1635" actId="478"/>
          <ac:grpSpMkLst>
            <pc:docMk/>
            <pc:sldMk cId="2024564194" sldId="2134"/>
            <ac:grpSpMk id="51" creationId="{CB2995B8-2C01-13B3-3927-A1302DFCD885}"/>
          </ac:grpSpMkLst>
        </pc:grpChg>
        <pc:picChg chg="del">
          <ac:chgData name="Elena Andritchi" userId="1a0d1bc3-6ceb-4e5d-b3f0-ff0ffc9007cb" providerId="ADAL" clId="{3ED16E80-02B2-8046-B707-513AFA5A2DCB}" dt="2022-11-16T18:25:15.027" v="1635" actId="478"/>
          <ac:picMkLst>
            <pc:docMk/>
            <pc:sldMk cId="2024564194" sldId="2134"/>
            <ac:picMk id="6" creationId="{44CF1006-D46E-6D12-57B5-3054B1315D39}"/>
          </ac:picMkLst>
        </pc:picChg>
        <pc:picChg chg="add mod">
          <ac:chgData name="Elena Andritchi" userId="1a0d1bc3-6ceb-4e5d-b3f0-ff0ffc9007cb" providerId="ADAL" clId="{3ED16E80-02B2-8046-B707-513AFA5A2DCB}" dt="2022-11-16T20:03:30.284" v="3110" actId="1035"/>
          <ac:picMkLst>
            <pc:docMk/>
            <pc:sldMk cId="2024564194" sldId="2134"/>
            <ac:picMk id="11" creationId="{805F4B00-2ADD-EF76-5F78-6BF31A964EF2}"/>
          </ac:picMkLst>
        </pc:picChg>
        <pc:cxnChg chg="mod topLvl">
          <ac:chgData name="Elena Andritchi" userId="1a0d1bc3-6ceb-4e5d-b3f0-ff0ffc9007cb" providerId="ADAL" clId="{3ED16E80-02B2-8046-B707-513AFA5A2DCB}" dt="2022-11-16T20:03:30.284" v="3110" actId="1035"/>
          <ac:cxnSpMkLst>
            <pc:docMk/>
            <pc:sldMk cId="2024564194" sldId="2134"/>
            <ac:cxnSpMk id="5" creationId="{48AF1356-61A4-5E3E-B024-957BB5479FD7}"/>
          </ac:cxnSpMkLst>
        </pc:cxnChg>
        <pc:cxnChg chg="mod topLvl">
          <ac:chgData name="Elena Andritchi" userId="1a0d1bc3-6ceb-4e5d-b3f0-ff0ffc9007cb" providerId="ADAL" clId="{3ED16E80-02B2-8046-B707-513AFA5A2DCB}" dt="2022-11-16T20:03:30.284" v="3110" actId="1035"/>
          <ac:cxnSpMkLst>
            <pc:docMk/>
            <pc:sldMk cId="2024564194" sldId="2134"/>
            <ac:cxnSpMk id="7" creationId="{A7B0F882-86E2-6B3D-9A64-08DBBA97E68E}"/>
          </ac:cxnSpMkLst>
        </pc:cxnChg>
        <pc:cxnChg chg="del">
          <ac:chgData name="Elena Andritchi" userId="1a0d1bc3-6ceb-4e5d-b3f0-ff0ffc9007cb" providerId="ADAL" clId="{3ED16E80-02B2-8046-B707-513AFA5A2DCB}" dt="2022-11-16T18:25:16.822" v="1636" actId="478"/>
          <ac:cxnSpMkLst>
            <pc:docMk/>
            <pc:sldMk cId="2024564194" sldId="2134"/>
            <ac:cxnSpMk id="18" creationId="{05CDF1BC-A839-35A4-0AC2-5E760BB48671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6:34.487" v="3368" actId="14100"/>
        <pc:sldMkLst>
          <pc:docMk/>
          <pc:sldMk cId="756076621" sldId="2135"/>
        </pc:sldMkLst>
        <pc:spChg chg="add del mod">
          <ac:chgData name="Elena Andritchi" userId="1a0d1bc3-6ceb-4e5d-b3f0-ff0ffc9007cb" providerId="ADAL" clId="{3ED16E80-02B2-8046-B707-513AFA5A2DCB}" dt="2022-11-16T18:47:47.391" v="1811" actId="478"/>
          <ac:spMkLst>
            <pc:docMk/>
            <pc:sldMk cId="756076621" sldId="2135"/>
            <ac:spMk id="6" creationId="{B7C08A5D-4904-DE88-2056-67CFD4DC2222}"/>
          </ac:spMkLst>
        </pc:spChg>
        <pc:spChg chg="add mod">
          <ac:chgData name="Elena Andritchi" userId="1a0d1bc3-6ceb-4e5d-b3f0-ff0ffc9007cb" providerId="ADAL" clId="{3ED16E80-02B2-8046-B707-513AFA5A2DCB}" dt="2022-11-17T11:56:34.487" v="3368" actId="14100"/>
          <ac:spMkLst>
            <pc:docMk/>
            <pc:sldMk cId="756076621" sldId="2135"/>
            <ac:spMk id="7" creationId="{85C82C75-9DF3-6A55-A730-AB31B98A8092}"/>
          </ac:spMkLst>
        </pc:spChg>
        <pc:spChg chg="mod">
          <ac:chgData name="Elena Andritchi" userId="1a0d1bc3-6ceb-4e5d-b3f0-ff0ffc9007cb" providerId="ADAL" clId="{3ED16E80-02B2-8046-B707-513AFA5A2DCB}" dt="2022-11-16T18:47:57.979" v="1854" actId="14100"/>
          <ac:spMkLst>
            <pc:docMk/>
            <pc:sldMk cId="756076621" sldId="2135"/>
            <ac:spMk id="9" creationId="{21AD5D51-CA04-7839-8333-7978D88BFD8F}"/>
          </ac:spMkLst>
        </pc:spChg>
        <pc:spChg chg="del">
          <ac:chgData name="Elena Andritchi" userId="1a0d1bc3-6ceb-4e5d-b3f0-ff0ffc9007cb" providerId="ADAL" clId="{3ED16E80-02B2-8046-B707-513AFA5A2DCB}" dt="2022-11-16T18:46:55.537" v="1799" actId="478"/>
          <ac:spMkLst>
            <pc:docMk/>
            <pc:sldMk cId="756076621" sldId="2135"/>
            <ac:spMk id="12" creationId="{F4132201-DEC7-CF6B-CDBC-1CA1036C6AF0}"/>
          </ac:spMkLst>
        </pc:spChg>
        <pc:spChg chg="add mod">
          <ac:chgData name="Elena Andritchi" userId="1a0d1bc3-6ceb-4e5d-b3f0-ff0ffc9007cb" providerId="ADAL" clId="{3ED16E80-02B2-8046-B707-513AFA5A2DCB}" dt="2022-11-16T18:51:30.201" v="2046" actId="1035"/>
          <ac:spMkLst>
            <pc:docMk/>
            <pc:sldMk cId="756076621" sldId="2135"/>
            <ac:spMk id="16" creationId="{E860BDCE-FA61-4608-410B-F3574AAF8191}"/>
          </ac:spMkLst>
        </pc:spChg>
        <pc:spChg chg="add mod">
          <ac:chgData name="Elena Andritchi" userId="1a0d1bc3-6ceb-4e5d-b3f0-ff0ffc9007cb" providerId="ADAL" clId="{3ED16E80-02B2-8046-B707-513AFA5A2DCB}" dt="2022-11-16T18:51:30.201" v="2046" actId="1035"/>
          <ac:spMkLst>
            <pc:docMk/>
            <pc:sldMk cId="756076621" sldId="2135"/>
            <ac:spMk id="17" creationId="{2FA0B0C3-CBE3-8CF5-53C2-C430CC8646F1}"/>
          </ac:spMkLst>
        </pc:spChg>
        <pc:spChg chg="add mod">
          <ac:chgData name="Elena Andritchi" userId="1a0d1bc3-6ceb-4e5d-b3f0-ff0ffc9007cb" providerId="ADAL" clId="{3ED16E80-02B2-8046-B707-513AFA5A2DCB}" dt="2022-11-16T18:51:30.201" v="2046" actId="1035"/>
          <ac:spMkLst>
            <pc:docMk/>
            <pc:sldMk cId="756076621" sldId="2135"/>
            <ac:spMk id="19" creationId="{AF9E2D77-FD47-8820-6A32-E18699A22895}"/>
          </ac:spMkLst>
        </pc:spChg>
        <pc:spChg chg="del">
          <ac:chgData name="Elena Andritchi" userId="1a0d1bc3-6ceb-4e5d-b3f0-ff0ffc9007cb" providerId="ADAL" clId="{3ED16E80-02B2-8046-B707-513AFA5A2DCB}" dt="2022-11-16T18:46:52.506" v="1798" actId="478"/>
          <ac:spMkLst>
            <pc:docMk/>
            <pc:sldMk cId="756076621" sldId="2135"/>
            <ac:spMk id="22" creationId="{DE7DE2D4-FE05-6475-608C-EF0762716BBC}"/>
          </ac:spMkLst>
        </pc:spChg>
        <pc:spChg chg="del">
          <ac:chgData name="Elena Andritchi" userId="1a0d1bc3-6ceb-4e5d-b3f0-ff0ffc9007cb" providerId="ADAL" clId="{3ED16E80-02B2-8046-B707-513AFA5A2DCB}" dt="2022-11-16T18:46:52.506" v="1798" actId="478"/>
          <ac:spMkLst>
            <pc:docMk/>
            <pc:sldMk cId="756076621" sldId="2135"/>
            <ac:spMk id="25" creationId="{1EA5A952-E2D8-56BA-739F-AE43691FD9A2}"/>
          </ac:spMkLst>
        </pc:spChg>
        <pc:spChg chg="mod">
          <ac:chgData name="Elena Andritchi" userId="1a0d1bc3-6ceb-4e5d-b3f0-ff0ffc9007cb" providerId="ADAL" clId="{3ED16E80-02B2-8046-B707-513AFA5A2DCB}" dt="2022-11-16T18:49:01.539" v="1906" actId="2711"/>
          <ac:spMkLst>
            <pc:docMk/>
            <pc:sldMk cId="756076621" sldId="2135"/>
            <ac:spMk id="36" creationId="{FA8D37C3-16CB-12F0-E9E2-58076D74CFAD}"/>
          </ac:spMkLst>
        </pc:spChg>
        <pc:spChg chg="del">
          <ac:chgData name="Elena Andritchi" userId="1a0d1bc3-6ceb-4e5d-b3f0-ff0ffc9007cb" providerId="ADAL" clId="{3ED16E80-02B2-8046-B707-513AFA5A2DCB}" dt="2022-11-16T18:46:52.506" v="1798" actId="478"/>
          <ac:spMkLst>
            <pc:docMk/>
            <pc:sldMk cId="756076621" sldId="2135"/>
            <ac:spMk id="37" creationId="{153263D5-E4CA-F500-9542-55D3878D48E0}"/>
          </ac:spMkLst>
        </pc:spChg>
        <pc:graphicFrameChg chg="add del mod">
          <ac:chgData name="Elena Andritchi" userId="1a0d1bc3-6ceb-4e5d-b3f0-ff0ffc9007cb" providerId="ADAL" clId="{3ED16E80-02B2-8046-B707-513AFA5A2DCB}" dt="2022-11-16T18:49:19.975" v="1907" actId="478"/>
          <ac:graphicFrameMkLst>
            <pc:docMk/>
            <pc:sldMk cId="756076621" sldId="2135"/>
            <ac:graphicFrameMk id="5" creationId="{E62AE6B4-D7AC-F33D-B9BA-D709CBAF0F6A}"/>
          </ac:graphicFrameMkLst>
        </pc:graphicFrameChg>
        <pc:graphicFrameChg chg="del">
          <ac:chgData name="Elena Andritchi" userId="1a0d1bc3-6ceb-4e5d-b3f0-ff0ffc9007cb" providerId="ADAL" clId="{3ED16E80-02B2-8046-B707-513AFA5A2DCB}" dt="2022-11-16T18:46:52.506" v="1798" actId="478"/>
          <ac:graphicFrameMkLst>
            <pc:docMk/>
            <pc:sldMk cId="756076621" sldId="2135"/>
            <ac:graphicFrameMk id="8" creationId="{E4EF4CB8-278C-A249-B3DB-C025F3F61488}"/>
          </ac:graphicFrameMkLst>
        </pc:graphicFrameChg>
        <pc:graphicFrameChg chg="add del mod">
          <ac:chgData name="Elena Andritchi" userId="1a0d1bc3-6ceb-4e5d-b3f0-ff0ffc9007cb" providerId="ADAL" clId="{3ED16E80-02B2-8046-B707-513AFA5A2DCB}" dt="2022-11-16T18:47:42.839" v="1810" actId="478"/>
          <ac:graphicFrameMkLst>
            <pc:docMk/>
            <pc:sldMk cId="756076621" sldId="2135"/>
            <ac:graphicFrameMk id="10" creationId="{0AC025A1-3EDB-8EA9-987D-61C647C55124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19:24:27.381" v="2702"/>
          <ac:graphicFrameMkLst>
            <pc:docMk/>
            <pc:sldMk cId="756076621" sldId="2135"/>
            <ac:graphicFrameMk id="11" creationId="{3A25146F-FB4B-C33D-13DD-35CB14210799}"/>
          </ac:graphicFrameMkLst>
        </pc:graphicFrameChg>
        <pc:picChg chg="del">
          <ac:chgData name="Elena Andritchi" userId="1a0d1bc3-6ceb-4e5d-b3f0-ff0ffc9007cb" providerId="ADAL" clId="{3ED16E80-02B2-8046-B707-513AFA5A2DCB}" dt="2022-11-16T18:46:52.506" v="1798" actId="478"/>
          <ac:picMkLst>
            <pc:docMk/>
            <pc:sldMk cId="756076621" sldId="2135"/>
            <ac:picMk id="15" creationId="{DF3314DE-9101-CA46-855E-DD2D57418505}"/>
          </ac:picMkLst>
        </pc:picChg>
        <pc:picChg chg="add del mod">
          <ac:chgData name="Elena Andritchi" userId="1a0d1bc3-6ceb-4e5d-b3f0-ff0ffc9007cb" providerId="ADAL" clId="{3ED16E80-02B2-8046-B707-513AFA5A2DCB}" dt="2022-11-16T18:50:28.463" v="1985" actId="478"/>
          <ac:picMkLst>
            <pc:docMk/>
            <pc:sldMk cId="756076621" sldId="2135"/>
            <ac:picMk id="20" creationId="{6C3BBFFD-3EA0-9F99-2AC5-56F5F31C1ED9}"/>
          </ac:picMkLst>
        </pc:picChg>
        <pc:picChg chg="add del mod">
          <ac:chgData name="Elena Andritchi" userId="1a0d1bc3-6ceb-4e5d-b3f0-ff0ffc9007cb" providerId="ADAL" clId="{3ED16E80-02B2-8046-B707-513AFA5A2DCB}" dt="2022-11-16T18:50:22.308" v="1977" actId="478"/>
          <ac:picMkLst>
            <pc:docMk/>
            <pc:sldMk cId="756076621" sldId="2135"/>
            <ac:picMk id="21" creationId="{3970F3A7-2E79-4B89-38B1-D2345ABF3A27}"/>
          </ac:picMkLst>
        </pc:picChg>
        <pc:picChg chg="add del mod">
          <ac:chgData name="Elena Andritchi" userId="1a0d1bc3-6ceb-4e5d-b3f0-ff0ffc9007cb" providerId="ADAL" clId="{3ED16E80-02B2-8046-B707-513AFA5A2DCB}" dt="2022-11-16T18:50:23.955" v="1980"/>
          <ac:picMkLst>
            <pc:docMk/>
            <pc:sldMk cId="756076621" sldId="2135"/>
            <ac:picMk id="23" creationId="{2AB277C3-A244-47E7-5FBA-D8F91D115C88}"/>
          </ac:picMkLst>
        </pc:picChg>
        <pc:picChg chg="add del mod">
          <ac:chgData name="Elena Andritchi" userId="1a0d1bc3-6ceb-4e5d-b3f0-ff0ffc9007cb" providerId="ADAL" clId="{3ED16E80-02B2-8046-B707-513AFA5A2DCB}" dt="2022-11-16T18:50:27.770" v="1984" actId="478"/>
          <ac:picMkLst>
            <pc:docMk/>
            <pc:sldMk cId="756076621" sldId="2135"/>
            <ac:picMk id="24" creationId="{0DC503D9-326C-774C-45D9-E7DC3E4C2013}"/>
          </ac:picMkLst>
        </pc:picChg>
        <pc:picChg chg="add mod">
          <ac:chgData name="Elena Andritchi" userId="1a0d1bc3-6ceb-4e5d-b3f0-ff0ffc9007cb" providerId="ADAL" clId="{3ED16E80-02B2-8046-B707-513AFA5A2DCB}" dt="2022-11-16T18:51:30.201" v="2046" actId="1035"/>
          <ac:picMkLst>
            <pc:docMk/>
            <pc:sldMk cId="756076621" sldId="2135"/>
            <ac:picMk id="27" creationId="{00574EF6-F58F-3164-CD9D-CE9FB11FFB0E}"/>
          </ac:picMkLst>
        </pc:picChg>
        <pc:cxnChg chg="add del mod">
          <ac:chgData name="Elena Andritchi" userId="1a0d1bc3-6ceb-4e5d-b3f0-ff0ffc9007cb" providerId="ADAL" clId="{3ED16E80-02B2-8046-B707-513AFA5A2DCB}" dt="2022-11-16T18:47:47.391" v="1811" actId="478"/>
          <ac:cxnSpMkLst>
            <pc:docMk/>
            <pc:sldMk cId="756076621" sldId="2135"/>
            <ac:cxnSpMk id="3" creationId="{95A65336-9BAA-A5CC-DCD4-FAE198FE6DBD}"/>
          </ac:cxnSpMkLst>
        </pc:cxnChg>
        <pc:cxnChg chg="add mod">
          <ac:chgData name="Elena Andritchi" userId="1a0d1bc3-6ceb-4e5d-b3f0-ff0ffc9007cb" providerId="ADAL" clId="{3ED16E80-02B2-8046-B707-513AFA5A2DCB}" dt="2022-11-16T18:51:30.201" v="2046" actId="1035"/>
          <ac:cxnSpMkLst>
            <pc:docMk/>
            <pc:sldMk cId="756076621" sldId="2135"/>
            <ac:cxnSpMk id="4" creationId="{5AF95F22-BB06-C331-F125-84C9EA924448}"/>
          </ac:cxnSpMkLst>
        </pc:cxnChg>
        <pc:cxnChg chg="add mod">
          <ac:chgData name="Elena Andritchi" userId="1a0d1bc3-6ceb-4e5d-b3f0-ff0ffc9007cb" providerId="ADAL" clId="{3ED16E80-02B2-8046-B707-513AFA5A2DCB}" dt="2022-11-16T18:48:48.405" v="1901" actId="1076"/>
          <ac:cxnSpMkLst>
            <pc:docMk/>
            <pc:sldMk cId="756076621" sldId="2135"/>
            <ac:cxnSpMk id="14" creationId="{C828F5D0-FEA6-4B38-FD7E-2A2D666DD4D7}"/>
          </ac:cxnSpMkLst>
        </pc:cxnChg>
        <pc:cxnChg chg="del">
          <ac:chgData name="Elena Andritchi" userId="1a0d1bc3-6ceb-4e5d-b3f0-ff0ffc9007cb" providerId="ADAL" clId="{3ED16E80-02B2-8046-B707-513AFA5A2DCB}" dt="2022-11-16T18:46:55.537" v="1799" actId="478"/>
          <ac:cxnSpMkLst>
            <pc:docMk/>
            <pc:sldMk cId="756076621" sldId="2135"/>
            <ac:cxnSpMk id="26" creationId="{39D103FF-8B78-5E1A-D0EA-6E6BB6364D77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6T19:34:00.871" v="3041" actId="1036"/>
        <pc:sldMkLst>
          <pc:docMk/>
          <pc:sldMk cId="2131117808" sldId="2136"/>
        </pc:sldMkLst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7" creationId="{36D4EB7A-ADA5-D9E9-82F0-C78DB8092996}"/>
          </ac:spMkLst>
        </pc:spChg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8" creationId="{1DCF3B5C-CEC5-3EF0-B5D0-5FDE5AB88E95}"/>
          </ac:spMkLst>
        </pc:spChg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10" creationId="{AF65A750-1148-E17A-E0CD-0760E36186E3}"/>
          </ac:spMkLst>
        </pc:spChg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11" creationId="{69713786-2C3C-DDCE-F7FC-84F3318ACBFC}"/>
          </ac:spMkLst>
        </pc:spChg>
        <pc:spChg chg="add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2" creationId="{9800358E-90F8-C8A1-6622-1D0A55420C13}"/>
          </ac:spMkLst>
        </pc:spChg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13" creationId="{2D724316-820F-13F7-C6EB-56B9B9C2CEDC}"/>
          </ac:spMkLst>
        </pc:spChg>
        <pc:spChg chg="add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4" creationId="{BEA83A23-AECE-C2B8-2B54-0466354F7857}"/>
          </ac:spMkLst>
        </pc:spChg>
        <pc:spChg chg="add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5" creationId="{12A6D833-4C68-688E-8DA7-B1DB571BDEAA}"/>
          </ac:spMkLst>
        </pc:spChg>
        <pc:spChg chg="add del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6" creationId="{3263F9C3-A0AE-0997-7C98-41F1D23C2B22}"/>
          </ac:spMkLst>
        </pc:spChg>
        <pc:spChg chg="add del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7" creationId="{C68ADBB3-C973-41C4-06EE-36F3C0371A5B}"/>
          </ac:spMkLst>
        </pc:spChg>
        <pc:spChg chg="del">
          <ac:chgData name="Elena Andritchi" userId="1a0d1bc3-6ceb-4e5d-b3f0-ff0ffc9007cb" providerId="ADAL" clId="{3ED16E80-02B2-8046-B707-513AFA5A2DCB}" dt="2022-11-16T18:53:59.851" v="2048" actId="478"/>
          <ac:spMkLst>
            <pc:docMk/>
            <pc:sldMk cId="2131117808" sldId="2136"/>
            <ac:spMk id="18" creationId="{2F3A9F00-D702-8CC8-26F0-4FD9155874CF}"/>
          </ac:spMkLst>
        </pc:spChg>
        <pc:spChg chg="add mod">
          <ac:chgData name="Elena Andritchi" userId="1a0d1bc3-6ceb-4e5d-b3f0-ff0ffc9007cb" providerId="ADAL" clId="{3ED16E80-02B2-8046-B707-513AFA5A2DCB}" dt="2022-11-16T19:34:00.871" v="3041" actId="1036"/>
          <ac:spMkLst>
            <pc:docMk/>
            <pc:sldMk cId="2131117808" sldId="2136"/>
            <ac:spMk id="19" creationId="{37119828-543D-D0F8-B4BB-48ADA8D17F88}"/>
          </ac:spMkLst>
        </pc:spChg>
        <pc:spChg chg="add del mod">
          <ac:chgData name="Elena Andritchi" userId="1a0d1bc3-6ceb-4e5d-b3f0-ff0ffc9007cb" providerId="ADAL" clId="{3ED16E80-02B2-8046-B707-513AFA5A2DCB}" dt="2022-11-16T19:31:51.738" v="2927"/>
          <ac:spMkLst>
            <pc:docMk/>
            <pc:sldMk cId="2131117808" sldId="2136"/>
            <ac:spMk id="24" creationId="{E528A47C-CD9B-1EB1-2F19-014BC9F1923D}"/>
          </ac:spMkLst>
        </pc:spChg>
        <pc:spChg chg="add del mod">
          <ac:chgData name="Elena Andritchi" userId="1a0d1bc3-6ceb-4e5d-b3f0-ff0ffc9007cb" providerId="ADAL" clId="{3ED16E80-02B2-8046-B707-513AFA5A2DCB}" dt="2022-11-16T19:31:51.738" v="2927"/>
          <ac:spMkLst>
            <pc:docMk/>
            <pc:sldMk cId="2131117808" sldId="2136"/>
            <ac:spMk id="26" creationId="{0D88027A-D5F1-B775-0197-DDEB8A094518}"/>
          </ac:spMkLst>
        </pc:spChg>
        <pc:spChg chg="add del mod">
          <ac:chgData name="Elena Andritchi" userId="1a0d1bc3-6ceb-4e5d-b3f0-ff0ffc9007cb" providerId="ADAL" clId="{3ED16E80-02B2-8046-B707-513AFA5A2DCB}" dt="2022-11-16T19:29:01.289" v="2778"/>
          <ac:spMkLst>
            <pc:docMk/>
            <pc:sldMk cId="2131117808" sldId="2136"/>
            <ac:spMk id="27" creationId="{82B35476-AE9D-F81F-3A83-8A911A0B4B1B}"/>
          </ac:spMkLst>
        </pc:spChg>
        <pc:grpChg chg="add del mod">
          <ac:chgData name="Elena Andritchi" userId="1a0d1bc3-6ceb-4e5d-b3f0-ff0ffc9007cb" providerId="ADAL" clId="{3ED16E80-02B2-8046-B707-513AFA5A2DCB}" dt="2022-11-16T18:56:02.420" v="2100" actId="165"/>
          <ac:grpSpMkLst>
            <pc:docMk/>
            <pc:sldMk cId="2131117808" sldId="2136"/>
            <ac:grpSpMk id="3" creationId="{0F4A3606-081A-78E8-B595-C7697DEF83C8}"/>
          </ac:grpSpMkLst>
        </pc:grpChg>
        <pc:grpChg chg="add del mod">
          <ac:chgData name="Elena Andritchi" userId="1a0d1bc3-6ceb-4e5d-b3f0-ff0ffc9007cb" providerId="ADAL" clId="{3ED16E80-02B2-8046-B707-513AFA5A2DCB}" dt="2022-11-16T19:33:56.033" v="3025" actId="165"/>
          <ac:grpSpMkLst>
            <pc:docMk/>
            <pc:sldMk cId="2131117808" sldId="2136"/>
            <ac:grpSpMk id="28" creationId="{35757475-FB2D-31D8-6CA3-DA0DAE96CC27}"/>
          </ac:grpSpMkLst>
        </pc:grpChg>
        <pc:picChg chg="del">
          <ac:chgData name="Elena Andritchi" userId="1a0d1bc3-6ceb-4e5d-b3f0-ff0ffc9007cb" providerId="ADAL" clId="{3ED16E80-02B2-8046-B707-513AFA5A2DCB}" dt="2022-11-16T18:53:59.851" v="2048" actId="478"/>
          <ac:picMkLst>
            <pc:docMk/>
            <pc:sldMk cId="2131117808" sldId="2136"/>
            <ac:picMk id="5" creationId="{56A863AC-3110-FD91-A76C-BB1E5CDE83F3}"/>
          </ac:picMkLst>
        </pc:picChg>
        <pc:picChg chg="add del mod">
          <ac:chgData name="Elena Andritchi" userId="1a0d1bc3-6ceb-4e5d-b3f0-ff0ffc9007cb" providerId="ADAL" clId="{3ED16E80-02B2-8046-B707-513AFA5A2DCB}" dt="2022-11-16T18:54:16.228" v="2057" actId="478"/>
          <ac:picMkLst>
            <pc:docMk/>
            <pc:sldMk cId="2131117808" sldId="2136"/>
            <ac:picMk id="20" creationId="{161E304E-3BB0-AB81-284B-3F477BA0F29F}"/>
          </ac:picMkLst>
        </pc:picChg>
        <pc:picChg chg="add del mod">
          <ac:chgData name="Elena Andritchi" userId="1a0d1bc3-6ceb-4e5d-b3f0-ff0ffc9007cb" providerId="ADAL" clId="{3ED16E80-02B2-8046-B707-513AFA5A2DCB}" dt="2022-11-16T18:54:15.115" v="2056" actId="478"/>
          <ac:picMkLst>
            <pc:docMk/>
            <pc:sldMk cId="2131117808" sldId="2136"/>
            <ac:picMk id="21" creationId="{10B04ACD-FBB8-D5C7-A2DB-33F3174691D3}"/>
          </ac:picMkLst>
        </pc:picChg>
        <pc:picChg chg="add mod">
          <ac:chgData name="Elena Andritchi" userId="1a0d1bc3-6ceb-4e5d-b3f0-ff0ffc9007cb" providerId="ADAL" clId="{3ED16E80-02B2-8046-B707-513AFA5A2DCB}" dt="2022-11-16T19:34:00.871" v="3041" actId="1036"/>
          <ac:picMkLst>
            <pc:docMk/>
            <pc:sldMk cId="2131117808" sldId="2136"/>
            <ac:picMk id="22" creationId="{F0B28515-E842-80C3-CD05-691BEB87E85C}"/>
          </ac:picMkLst>
        </pc:picChg>
        <pc:cxnChg chg="mod topLvl">
          <ac:chgData name="Elena Andritchi" userId="1a0d1bc3-6ceb-4e5d-b3f0-ff0ffc9007cb" providerId="ADAL" clId="{3ED16E80-02B2-8046-B707-513AFA5A2DCB}" dt="2022-11-16T19:34:00.871" v="3041" actId="1036"/>
          <ac:cxnSpMkLst>
            <pc:docMk/>
            <pc:sldMk cId="2131117808" sldId="2136"/>
            <ac:cxnSpMk id="4" creationId="{6335094A-8625-2195-93B5-1ACFF152A3CC}"/>
          </ac:cxnSpMkLst>
        </pc:cxnChg>
        <pc:cxnChg chg="del">
          <ac:chgData name="Elena Andritchi" userId="1a0d1bc3-6ceb-4e5d-b3f0-ff0ffc9007cb" providerId="ADAL" clId="{3ED16E80-02B2-8046-B707-513AFA5A2DCB}" dt="2022-11-16T18:54:01.843" v="2049" actId="478"/>
          <ac:cxnSpMkLst>
            <pc:docMk/>
            <pc:sldMk cId="2131117808" sldId="2136"/>
            <ac:cxnSpMk id="6" creationId="{95C61BDB-3799-176C-CA8D-70C18ABE848F}"/>
          </ac:cxnSpMkLst>
        </pc:cxnChg>
        <pc:cxnChg chg="mod topLvl">
          <ac:chgData name="Elena Andritchi" userId="1a0d1bc3-6ceb-4e5d-b3f0-ff0ffc9007cb" providerId="ADAL" clId="{3ED16E80-02B2-8046-B707-513AFA5A2DCB}" dt="2022-11-16T19:34:00.871" v="3041" actId="1036"/>
          <ac:cxnSpMkLst>
            <pc:docMk/>
            <pc:sldMk cId="2131117808" sldId="2136"/>
            <ac:cxnSpMk id="9" creationId="{FC3F985B-92DE-8DB2-364C-B83C99CFF168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7:17.234" v="3400" actId="165"/>
        <pc:sldMkLst>
          <pc:docMk/>
          <pc:sldMk cId="2718393904" sldId="2137"/>
        </pc:sldMkLst>
        <pc:spChg chg="del">
          <ac:chgData name="Elena Andritchi" userId="1a0d1bc3-6ceb-4e5d-b3f0-ff0ffc9007cb" providerId="ADAL" clId="{3ED16E80-02B2-8046-B707-513AFA5A2DCB}" dt="2022-11-16T18:56:36.784" v="2126" actId="478"/>
          <ac:spMkLst>
            <pc:docMk/>
            <pc:sldMk cId="2718393904" sldId="2137"/>
            <ac:spMk id="3" creationId="{7837A528-2944-15DB-7FD3-8DC71E21477E}"/>
          </ac:spMkLst>
        </pc:spChg>
        <pc:spChg chg="del">
          <ac:chgData name="Elena Andritchi" userId="1a0d1bc3-6ceb-4e5d-b3f0-ff0ffc9007cb" providerId="ADAL" clId="{3ED16E80-02B2-8046-B707-513AFA5A2DCB}" dt="2022-11-16T18:56:36.784" v="2126" actId="478"/>
          <ac:spMkLst>
            <pc:docMk/>
            <pc:sldMk cId="2718393904" sldId="2137"/>
            <ac:spMk id="4" creationId="{29C658BE-1331-074E-6758-295DF3EBF762}"/>
          </ac:spMkLst>
        </pc:spChg>
        <pc:spChg chg="mod">
          <ac:chgData name="Elena Andritchi" userId="1a0d1bc3-6ceb-4e5d-b3f0-ff0ffc9007cb" providerId="ADAL" clId="{3ED16E80-02B2-8046-B707-513AFA5A2DCB}" dt="2022-11-16T18:56:43.217" v="2130" actId="404"/>
          <ac:spMkLst>
            <pc:docMk/>
            <pc:sldMk cId="2718393904" sldId="2137"/>
            <ac:spMk id="11" creationId="{5F9FB3D5-81B7-024D-9C5F-E91824918207}"/>
          </ac:spMkLst>
        </pc:spChg>
        <pc:spChg chg="add mod">
          <ac:chgData name="Elena Andritchi" userId="1a0d1bc3-6ceb-4e5d-b3f0-ff0ffc9007cb" providerId="ADAL" clId="{3ED16E80-02B2-8046-B707-513AFA5A2DCB}" dt="2022-11-17T11:56:51.203" v="3383" actId="1038"/>
          <ac:spMkLst>
            <pc:docMk/>
            <pc:sldMk cId="2718393904" sldId="2137"/>
            <ac:spMk id="12" creationId="{8D4FD718-EE54-0B60-381D-824DA9130BBB}"/>
          </ac:spMkLst>
        </pc:spChg>
        <pc:spChg chg="add mod">
          <ac:chgData name="Elena Andritchi" userId="1a0d1bc3-6ceb-4e5d-b3f0-ff0ffc9007cb" providerId="ADAL" clId="{3ED16E80-02B2-8046-B707-513AFA5A2DCB}" dt="2022-11-16T18:59:25.904" v="2199" actId="20577"/>
          <ac:spMkLst>
            <pc:docMk/>
            <pc:sldMk cId="2718393904" sldId="2137"/>
            <ac:spMk id="13" creationId="{355EBF29-D6C3-2FCD-F9CE-139B382C9BB1}"/>
          </ac:spMkLst>
        </pc:spChg>
        <pc:grpChg chg="add del mod">
          <ac:chgData name="Elena Andritchi" userId="1a0d1bc3-6ceb-4e5d-b3f0-ff0ffc9007cb" providerId="ADAL" clId="{3ED16E80-02B2-8046-B707-513AFA5A2DCB}" dt="2022-11-17T11:57:17.234" v="3400" actId="165"/>
          <ac:grpSpMkLst>
            <pc:docMk/>
            <pc:sldMk cId="2718393904" sldId="2137"/>
            <ac:grpSpMk id="2" creationId="{3823D6AB-5F4D-2F6D-28FE-EF562680D3E1}"/>
          </ac:grpSpMkLst>
        </pc:grpChg>
        <pc:grpChg chg="add del mod">
          <ac:chgData name="Elena Andritchi" userId="1a0d1bc3-6ceb-4e5d-b3f0-ff0ffc9007cb" providerId="ADAL" clId="{3ED16E80-02B2-8046-B707-513AFA5A2DCB}" dt="2022-11-16T18:59:36.651" v="2202" actId="165"/>
          <ac:grpSpMkLst>
            <pc:docMk/>
            <pc:sldMk cId="2718393904" sldId="2137"/>
            <ac:grpSpMk id="14" creationId="{BDEACA3A-AB86-1D7C-3326-D15252AFF18A}"/>
          </ac:grpSpMkLst>
        </pc:grpChg>
        <pc:graphicFrameChg chg="del">
          <ac:chgData name="Elena Andritchi" userId="1a0d1bc3-6ceb-4e5d-b3f0-ff0ffc9007cb" providerId="ADAL" clId="{3ED16E80-02B2-8046-B707-513AFA5A2DCB}" dt="2022-11-16T18:56:36.784" v="2126" actId="478"/>
          <ac:graphicFrameMkLst>
            <pc:docMk/>
            <pc:sldMk cId="2718393904" sldId="2137"/>
            <ac:graphicFrameMk id="5" creationId="{73427184-9345-718D-441F-A08A1385476A}"/>
          </ac:graphicFrameMkLst>
        </pc:graphicFrameChg>
        <pc:graphicFrameChg chg="del">
          <ac:chgData name="Elena Andritchi" userId="1a0d1bc3-6ceb-4e5d-b3f0-ff0ffc9007cb" providerId="ADAL" clId="{3ED16E80-02B2-8046-B707-513AFA5A2DCB}" dt="2022-11-16T18:56:36.784" v="2126" actId="478"/>
          <ac:graphicFrameMkLst>
            <pc:docMk/>
            <pc:sldMk cId="2718393904" sldId="2137"/>
            <ac:graphicFrameMk id="6" creationId="{B5862D32-231F-6850-7F94-184B206B4962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7:10.389" v="3397" actId="1036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7:10.389" v="3397" actId="1036"/>
          <ac:graphicFrameMkLst>
            <pc:docMk/>
            <pc:sldMk cId="2718393904" sldId="2137"/>
            <ac:graphicFrameMk id="10" creationId="{A119F1F5-F4F6-C496-E4DC-7FBF75F72215}"/>
          </ac:graphicFrameMkLst>
        </pc:graphicFrameChg>
        <pc:cxnChg chg="del">
          <ac:chgData name="Elena Andritchi" userId="1a0d1bc3-6ceb-4e5d-b3f0-ff0ffc9007cb" providerId="ADAL" clId="{3ED16E80-02B2-8046-B707-513AFA5A2DCB}" dt="2022-11-16T18:56:36.784" v="2126" actId="478"/>
          <ac:cxnSpMkLst>
            <pc:docMk/>
            <pc:sldMk cId="2718393904" sldId="2137"/>
            <ac:cxnSpMk id="2" creationId="{369A9EEE-49A6-96B6-9B04-14479F412242}"/>
          </ac:cxnSpMkLst>
        </pc:cxnChg>
        <pc:cxnChg chg="add mod topLvl">
          <ac:chgData name="Elena Andritchi" userId="1a0d1bc3-6ceb-4e5d-b3f0-ff0ffc9007cb" providerId="ADAL" clId="{3ED16E80-02B2-8046-B707-513AFA5A2DCB}" dt="2022-11-17T11:57:17.234" v="3400" actId="165"/>
          <ac:cxnSpMkLst>
            <pc:docMk/>
            <pc:sldMk cId="2718393904" sldId="2137"/>
            <ac:cxnSpMk id="7" creationId="{4724BC14-1F5F-1E5E-35F3-5DBB0854E84F}"/>
          </ac:cxnSpMkLst>
        </pc:cxnChg>
        <pc:cxnChg chg="add mod topLvl">
          <ac:chgData name="Elena Andritchi" userId="1a0d1bc3-6ceb-4e5d-b3f0-ff0ffc9007cb" providerId="ADAL" clId="{3ED16E80-02B2-8046-B707-513AFA5A2DCB}" dt="2022-11-17T11:57:17.234" v="3400" actId="165"/>
          <ac:cxnSpMkLst>
            <pc:docMk/>
            <pc:sldMk cId="2718393904" sldId="2137"/>
            <ac:cxnSpMk id="8" creationId="{3A77C486-2EB6-14AA-82F4-7022D07F9395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6T19:11:33.203" v="2491" actId="1036"/>
        <pc:sldMkLst>
          <pc:docMk/>
          <pc:sldMk cId="1761323666" sldId="2138"/>
        </pc:sldMkLst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3" creationId="{9F1BFD98-D46F-5B7B-0058-45F16755F3AD}"/>
          </ac:spMkLst>
        </pc:spChg>
        <pc:spChg chg="add mod">
          <ac:chgData name="Elena Andritchi" userId="1a0d1bc3-6ceb-4e5d-b3f0-ff0ffc9007cb" providerId="ADAL" clId="{3ED16E80-02B2-8046-B707-513AFA5A2DCB}" dt="2022-11-16T19:00:20.135" v="2207"/>
          <ac:spMkLst>
            <pc:docMk/>
            <pc:sldMk cId="1761323666" sldId="2138"/>
            <ac:spMk id="4" creationId="{0426918B-676C-C3A4-6F1C-C74695070CB4}"/>
          </ac:spMkLst>
        </pc:spChg>
        <pc:spChg chg="del">
          <ac:chgData name="Elena Andritchi" userId="1a0d1bc3-6ceb-4e5d-b3f0-ff0ffc9007cb" providerId="ADAL" clId="{3ED16E80-02B2-8046-B707-513AFA5A2DCB}" dt="2022-11-16T19:00:19.663" v="2206" actId="478"/>
          <ac:spMkLst>
            <pc:docMk/>
            <pc:sldMk cId="1761323666" sldId="2138"/>
            <ac:spMk id="7" creationId="{12433590-8FB0-DF76-E666-732287D500BD}"/>
          </ac:spMkLst>
        </pc:spChg>
        <pc:spChg chg="del">
          <ac:chgData name="Elena Andritchi" userId="1a0d1bc3-6ceb-4e5d-b3f0-ff0ffc9007cb" providerId="ADAL" clId="{3ED16E80-02B2-8046-B707-513AFA5A2DCB}" dt="2022-11-16T19:00:19.663" v="2206" actId="478"/>
          <ac:spMkLst>
            <pc:docMk/>
            <pc:sldMk cId="1761323666" sldId="2138"/>
            <ac:spMk id="8" creationId="{C4FCAE7B-A717-A571-6F99-072F2C42FC2A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9" creationId="{F40B0D85-6867-51A2-3ABA-3B345F8E7B1C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0" creationId="{E63A331F-7145-D223-14AA-9A256733AF41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1" creationId="{AC548BBF-2D2B-D7AE-08CF-A95597BFA2C9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2" creationId="{23B02374-8467-2D26-74ED-DB1999444674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4" creationId="{188BB62F-709B-FA87-2880-2C66D838C990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5" creationId="{C408D412-4F3C-412D-70FE-F95245AAFEE0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16" creationId="{11B2650B-0C83-26BC-FA81-520AE46B66C9}"/>
          </ac:spMkLst>
        </pc:spChg>
        <pc:spChg chg="del">
          <ac:chgData name="Elena Andritchi" userId="1a0d1bc3-6ceb-4e5d-b3f0-ff0ffc9007cb" providerId="ADAL" clId="{3ED16E80-02B2-8046-B707-513AFA5A2DCB}" dt="2022-11-16T19:00:19.663" v="2206" actId="478"/>
          <ac:spMkLst>
            <pc:docMk/>
            <pc:sldMk cId="1761323666" sldId="2138"/>
            <ac:spMk id="20" creationId="{E5580D33-64E7-EC77-DBBC-A40AD9BF3DBF}"/>
          </ac:spMkLst>
        </pc:spChg>
        <pc:spChg chg="add mod">
          <ac:chgData name="Elena Andritchi" userId="1a0d1bc3-6ceb-4e5d-b3f0-ff0ffc9007cb" providerId="ADAL" clId="{3ED16E80-02B2-8046-B707-513AFA5A2DCB}" dt="2022-11-16T19:11:33.203" v="2491" actId="1036"/>
          <ac:spMkLst>
            <pc:docMk/>
            <pc:sldMk cId="1761323666" sldId="2138"/>
            <ac:spMk id="31" creationId="{97E5955F-DBAC-D839-3BC5-8843F843165E}"/>
          </ac:spMkLst>
        </pc:spChg>
        <pc:spChg chg="add mod">
          <ac:chgData name="Elena Andritchi" userId="1a0d1bc3-6ceb-4e5d-b3f0-ff0ffc9007cb" providerId="ADAL" clId="{3ED16E80-02B2-8046-B707-513AFA5A2DCB}" dt="2022-11-16T19:00:32.054" v="2210" actId="14100"/>
          <ac:spMkLst>
            <pc:docMk/>
            <pc:sldMk cId="1761323666" sldId="2138"/>
            <ac:spMk id="32" creationId="{6B5ACC9E-71A1-D9AE-8247-8751DF812157}"/>
          </ac:spMkLst>
        </pc:spChg>
        <pc:spChg chg="add del mod">
          <ac:chgData name="Elena Andritchi" userId="1a0d1bc3-6ceb-4e5d-b3f0-ff0ffc9007cb" providerId="ADAL" clId="{3ED16E80-02B2-8046-B707-513AFA5A2DCB}" dt="2022-11-16T19:00:29.545" v="2209" actId="478"/>
          <ac:spMkLst>
            <pc:docMk/>
            <pc:sldMk cId="1761323666" sldId="2138"/>
            <ac:spMk id="33" creationId="{4A725662-A232-D6B3-16D7-2404E0A3BA42}"/>
          </ac:spMkLst>
        </pc:spChg>
        <pc:grpChg chg="del">
          <ac:chgData name="Elena Andritchi" userId="1a0d1bc3-6ceb-4e5d-b3f0-ff0ffc9007cb" providerId="ADAL" clId="{3ED16E80-02B2-8046-B707-513AFA5A2DCB}" dt="2022-11-16T19:00:16.211" v="2205" actId="478"/>
          <ac:grpSpMkLst>
            <pc:docMk/>
            <pc:sldMk cId="1761323666" sldId="2138"/>
            <ac:grpSpMk id="21" creationId="{5C3944A3-6FB2-E9B3-74D9-9C92906F46E8}"/>
          </ac:grpSpMkLst>
        </pc:grpChg>
        <pc:grpChg chg="del">
          <ac:chgData name="Elena Andritchi" userId="1a0d1bc3-6ceb-4e5d-b3f0-ff0ffc9007cb" providerId="ADAL" clId="{3ED16E80-02B2-8046-B707-513AFA5A2DCB}" dt="2022-11-16T19:00:16.211" v="2205" actId="478"/>
          <ac:grpSpMkLst>
            <pc:docMk/>
            <pc:sldMk cId="1761323666" sldId="2138"/>
            <ac:grpSpMk id="24" creationId="{08A3C46F-B1DE-A9E7-B3C0-4A54E47141EA}"/>
          </ac:grpSpMkLst>
        </pc:grpChg>
        <pc:grpChg chg="del">
          <ac:chgData name="Elena Andritchi" userId="1a0d1bc3-6ceb-4e5d-b3f0-ff0ffc9007cb" providerId="ADAL" clId="{3ED16E80-02B2-8046-B707-513AFA5A2DCB}" dt="2022-11-16T19:00:16.211" v="2205" actId="478"/>
          <ac:grpSpMkLst>
            <pc:docMk/>
            <pc:sldMk cId="1761323666" sldId="2138"/>
            <ac:grpSpMk id="27" creationId="{82DE84EA-79C7-3E2F-9BBA-F6C8152267D5}"/>
          </ac:grpSpMkLst>
        </pc:grpChg>
        <pc:grpChg chg="add del mod">
          <ac:chgData name="Elena Andritchi" userId="1a0d1bc3-6ceb-4e5d-b3f0-ff0ffc9007cb" providerId="ADAL" clId="{3ED16E80-02B2-8046-B707-513AFA5A2DCB}" dt="2022-11-16T19:11:30.280" v="2486" actId="165"/>
          <ac:grpSpMkLst>
            <pc:docMk/>
            <pc:sldMk cId="1761323666" sldId="2138"/>
            <ac:grpSpMk id="36" creationId="{81D0B241-B5F6-A306-2EF1-3B07DE827A4E}"/>
          </ac:grpSpMkLst>
        </pc:grpChg>
        <pc:picChg chg="del">
          <ac:chgData name="Elena Andritchi" userId="1a0d1bc3-6ceb-4e5d-b3f0-ff0ffc9007cb" providerId="ADAL" clId="{3ED16E80-02B2-8046-B707-513AFA5A2DCB}" dt="2022-11-16T19:00:16.211" v="2205" actId="478"/>
          <ac:picMkLst>
            <pc:docMk/>
            <pc:sldMk cId="1761323666" sldId="2138"/>
            <ac:picMk id="5" creationId="{ED862331-1B50-65BB-37BA-1235CC5371C4}"/>
          </ac:picMkLst>
        </pc:picChg>
        <pc:picChg chg="add del mod">
          <ac:chgData name="Elena Andritchi" userId="1a0d1bc3-6ceb-4e5d-b3f0-ff0ffc9007cb" providerId="ADAL" clId="{3ED16E80-02B2-8046-B707-513AFA5A2DCB}" dt="2022-11-16T19:00:50.563" v="2216" actId="478"/>
          <ac:picMkLst>
            <pc:docMk/>
            <pc:sldMk cId="1761323666" sldId="2138"/>
            <ac:picMk id="30" creationId="{09FBDB3F-E64C-7C88-10C1-FF0A0A708E5B}"/>
          </ac:picMkLst>
        </pc:picChg>
        <pc:picChg chg="add del mod">
          <ac:chgData name="Elena Andritchi" userId="1a0d1bc3-6ceb-4e5d-b3f0-ff0ffc9007cb" providerId="ADAL" clId="{3ED16E80-02B2-8046-B707-513AFA5A2DCB}" dt="2022-11-16T19:00:49.802" v="2215" actId="478"/>
          <ac:picMkLst>
            <pc:docMk/>
            <pc:sldMk cId="1761323666" sldId="2138"/>
            <ac:picMk id="34" creationId="{B6CBF6EC-93A6-B0F5-E1A0-DB77557FA482}"/>
          </ac:picMkLst>
        </pc:picChg>
        <pc:picChg chg="add mod">
          <ac:chgData name="Elena Andritchi" userId="1a0d1bc3-6ceb-4e5d-b3f0-ff0ffc9007cb" providerId="ADAL" clId="{3ED16E80-02B2-8046-B707-513AFA5A2DCB}" dt="2022-11-16T19:11:33.203" v="2491" actId="1036"/>
          <ac:picMkLst>
            <pc:docMk/>
            <pc:sldMk cId="1761323666" sldId="2138"/>
            <ac:picMk id="35" creationId="{DE79C120-F18A-74C0-969E-66599C90D4E5}"/>
          </ac:picMkLst>
        </pc:picChg>
        <pc:cxnChg chg="del">
          <ac:chgData name="Elena Andritchi" userId="1a0d1bc3-6ceb-4e5d-b3f0-ff0ffc9007cb" providerId="ADAL" clId="{3ED16E80-02B2-8046-B707-513AFA5A2DCB}" dt="2022-11-16T19:00:19.663" v="2206" actId="478"/>
          <ac:cxnSpMkLst>
            <pc:docMk/>
            <pc:sldMk cId="1761323666" sldId="2138"/>
            <ac:cxnSpMk id="13" creationId="{26F3F972-8DE0-0858-68E9-32537A8AB33B}"/>
          </ac:cxnSpMkLst>
        </pc:cxnChg>
        <pc:cxnChg chg="add mod topLvl">
          <ac:chgData name="Elena Andritchi" userId="1a0d1bc3-6ceb-4e5d-b3f0-ff0ffc9007cb" providerId="ADAL" clId="{3ED16E80-02B2-8046-B707-513AFA5A2DCB}" dt="2022-11-16T19:11:33.203" v="2491" actId="1036"/>
          <ac:cxnSpMkLst>
            <pc:docMk/>
            <pc:sldMk cId="1761323666" sldId="2138"/>
            <ac:cxnSpMk id="17" creationId="{C9FAEA47-51BF-2CA8-E766-6F2CE1DA1A01}"/>
          </ac:cxnSpMkLst>
        </pc:cxnChg>
        <pc:cxnChg chg="add mod topLvl">
          <ac:chgData name="Elena Andritchi" userId="1a0d1bc3-6ceb-4e5d-b3f0-ff0ffc9007cb" providerId="ADAL" clId="{3ED16E80-02B2-8046-B707-513AFA5A2DCB}" dt="2022-11-16T19:11:33.203" v="2491" actId="1036"/>
          <ac:cxnSpMkLst>
            <pc:docMk/>
            <pc:sldMk cId="1761323666" sldId="2138"/>
            <ac:cxnSpMk id="18" creationId="{384288BC-979C-8B05-5DE2-CA5C6F32C8A0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6T19:24:05.130" v="2696"/>
        <pc:sldMkLst>
          <pc:docMk/>
          <pc:sldMk cId="61306691" sldId="2139"/>
        </pc:sldMkLst>
        <pc:spChg chg="del">
          <ac:chgData name="Elena Andritchi" userId="1a0d1bc3-6ceb-4e5d-b3f0-ff0ffc9007cb" providerId="ADAL" clId="{3ED16E80-02B2-8046-B707-513AFA5A2DCB}" dt="2022-11-16T19:04:02.903" v="2282" actId="478"/>
          <ac:spMkLst>
            <pc:docMk/>
            <pc:sldMk cId="61306691" sldId="2139"/>
            <ac:spMk id="4" creationId="{4AA52D19-E48B-2626-EFF4-AEB4A3973FDD}"/>
          </ac:spMkLst>
        </pc:spChg>
        <pc:spChg chg="del">
          <ac:chgData name="Elena Andritchi" userId="1a0d1bc3-6ceb-4e5d-b3f0-ff0ffc9007cb" providerId="ADAL" clId="{3ED16E80-02B2-8046-B707-513AFA5A2DCB}" dt="2022-11-16T19:04:02.903" v="2282" actId="478"/>
          <ac:spMkLst>
            <pc:docMk/>
            <pc:sldMk cId="61306691" sldId="2139"/>
            <ac:spMk id="6" creationId="{3633E32C-D066-0152-73AC-405BD337A006}"/>
          </ac:spMkLst>
        </pc:spChg>
        <pc:spChg chg="del">
          <ac:chgData name="Elena Andritchi" userId="1a0d1bc3-6ceb-4e5d-b3f0-ff0ffc9007cb" providerId="ADAL" clId="{3ED16E80-02B2-8046-B707-513AFA5A2DCB}" dt="2022-11-16T19:04:02.903" v="2282" actId="478"/>
          <ac:spMkLst>
            <pc:docMk/>
            <pc:sldMk cId="61306691" sldId="2139"/>
            <ac:spMk id="7" creationId="{EECC878C-DC2C-4A1E-9A41-28467565A613}"/>
          </ac:spMkLst>
        </pc:spChg>
        <pc:spChg chg="add mod">
          <ac:chgData name="Elena Andritchi" userId="1a0d1bc3-6ceb-4e5d-b3f0-ff0ffc9007cb" providerId="ADAL" clId="{3ED16E80-02B2-8046-B707-513AFA5A2DCB}" dt="2022-11-16T19:06:43.986" v="2378" actId="1035"/>
          <ac:spMkLst>
            <pc:docMk/>
            <pc:sldMk cId="61306691" sldId="2139"/>
            <ac:spMk id="12" creationId="{200314CA-D99F-C0D7-3FD3-1F814563A4D3}"/>
          </ac:spMkLst>
        </pc:spChg>
        <pc:spChg chg="add mod">
          <ac:chgData name="Elena Andritchi" userId="1a0d1bc3-6ceb-4e5d-b3f0-ff0ffc9007cb" providerId="ADAL" clId="{3ED16E80-02B2-8046-B707-513AFA5A2DCB}" dt="2022-11-16T19:06:43.986" v="2378" actId="1035"/>
          <ac:spMkLst>
            <pc:docMk/>
            <pc:sldMk cId="61306691" sldId="2139"/>
            <ac:spMk id="13" creationId="{77261692-BE7A-47BA-06BF-A4180A3F8C2A}"/>
          </ac:spMkLst>
        </pc:spChg>
        <pc:graphicFrameChg chg="del">
          <ac:chgData name="Elena Andritchi" userId="1a0d1bc3-6ceb-4e5d-b3f0-ff0ffc9007cb" providerId="ADAL" clId="{3ED16E80-02B2-8046-B707-513AFA5A2DCB}" dt="2022-11-16T19:04:02.903" v="2282" actId="478"/>
          <ac:graphicFrameMkLst>
            <pc:docMk/>
            <pc:sldMk cId="61306691" sldId="2139"/>
            <ac:graphicFrameMk id="3" creationId="{C9370600-D796-5F88-0706-08CF2F322BD0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19:23:59.915" v="2694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del">
          <ac:chgData name="Elena Andritchi" userId="1a0d1bc3-6ceb-4e5d-b3f0-ff0ffc9007cb" providerId="ADAL" clId="{3ED16E80-02B2-8046-B707-513AFA5A2DCB}" dt="2022-11-16T19:04:02.903" v="2282" actId="478"/>
          <ac:graphicFrameMkLst>
            <pc:docMk/>
            <pc:sldMk cId="61306691" sldId="2139"/>
            <ac:graphicFrameMk id="11" creationId="{D839D9C7-609A-4839-B497-2344D3B78039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6T19:24:05.130" v="2696"/>
          <ac:graphicFrameMkLst>
            <pc:docMk/>
            <pc:sldMk cId="61306691" sldId="2139"/>
            <ac:graphicFrameMk id="14" creationId="{299EC643-A1AF-F9F6-5741-A892D8373810}"/>
          </ac:graphicFrameMkLst>
        </pc:graphicFrameChg>
        <pc:cxnChg chg="add mod">
          <ac:chgData name="Elena Andritchi" userId="1a0d1bc3-6ceb-4e5d-b3f0-ff0ffc9007cb" providerId="ADAL" clId="{3ED16E80-02B2-8046-B707-513AFA5A2DCB}" dt="2022-11-16T19:06:43.986" v="2378" actId="1035"/>
          <ac:cxnSpMkLst>
            <pc:docMk/>
            <pc:sldMk cId="61306691" sldId="2139"/>
            <ac:cxnSpMk id="2" creationId="{DBF72DF7-E878-1B83-3E8A-3168226E1229}"/>
          </ac:cxnSpMkLst>
        </pc:cxnChg>
        <pc:cxnChg chg="del">
          <ac:chgData name="Elena Andritchi" userId="1a0d1bc3-6ceb-4e5d-b3f0-ff0ffc9007cb" providerId="ADAL" clId="{3ED16E80-02B2-8046-B707-513AFA5A2DCB}" dt="2022-11-16T19:04:02.903" v="2282" actId="478"/>
          <ac:cxnSpMkLst>
            <pc:docMk/>
            <pc:sldMk cId="61306691" sldId="2139"/>
            <ac:cxnSpMk id="5" creationId="{BA4C667F-337A-145F-FF24-5101A5916D3F}"/>
          </ac:cxnSpMkLst>
        </pc:cxnChg>
        <pc:cxnChg chg="add mod">
          <ac:chgData name="Elena Andritchi" userId="1a0d1bc3-6ceb-4e5d-b3f0-ff0ffc9007cb" providerId="ADAL" clId="{3ED16E80-02B2-8046-B707-513AFA5A2DCB}" dt="2022-11-16T19:06:43.986" v="2378" actId="1035"/>
          <ac:cxnSpMkLst>
            <pc:docMk/>
            <pc:sldMk cId="61306691" sldId="2139"/>
            <ac:cxnSpMk id="9" creationId="{3589C85A-C02F-5E6A-515E-2754680A6EEE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9:19.353" v="3508" actId="20577"/>
        <pc:sldMkLst>
          <pc:docMk/>
          <pc:sldMk cId="79236960" sldId="2140"/>
        </pc:sldMkLst>
        <pc:spChg chg="add mod">
          <ac:chgData name="Elena Andritchi" userId="1a0d1bc3-6ceb-4e5d-b3f0-ff0ffc9007cb" providerId="ADAL" clId="{3ED16E80-02B2-8046-B707-513AFA5A2DCB}" dt="2022-11-17T11:59:19.353" v="3508" actId="20577"/>
          <ac:spMkLst>
            <pc:docMk/>
            <pc:sldMk cId="79236960" sldId="2140"/>
            <ac:spMk id="3" creationId="{39B60505-D9AD-5675-D2E9-88CA27730F44}"/>
          </ac:spMkLst>
        </pc:spChg>
        <pc:spChg chg="add mod">
          <ac:chgData name="Elena Andritchi" userId="1a0d1bc3-6ceb-4e5d-b3f0-ff0ffc9007cb" providerId="ADAL" clId="{3ED16E80-02B2-8046-B707-513AFA5A2DCB}" dt="2022-11-16T19:14:01.201" v="2599"/>
          <ac:spMkLst>
            <pc:docMk/>
            <pc:sldMk cId="79236960" sldId="2140"/>
            <ac:spMk id="4" creationId="{3A74BB42-9D1D-78F1-8B1A-C24A011699A1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7" creationId="{36D4EB7A-ADA5-D9E9-82F0-C78DB8092996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8" creationId="{1DCF3B5C-CEC5-3EF0-B5D0-5FDE5AB88E95}"/>
          </ac:spMkLst>
        </pc:spChg>
        <pc:spChg chg="add mod">
          <ac:chgData name="Elena Andritchi" userId="1a0d1bc3-6ceb-4e5d-b3f0-ff0ffc9007cb" providerId="ADAL" clId="{3ED16E80-02B2-8046-B707-513AFA5A2DCB}" dt="2022-11-16T19:08:08.584" v="2400" actId="14100"/>
          <ac:spMkLst>
            <pc:docMk/>
            <pc:sldMk cId="79236960" sldId="2140"/>
            <ac:spMk id="9" creationId="{17270CD3-38DC-FD3D-D634-16B2AFA89B0D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10" creationId="{AF65A750-1148-E17A-E0CD-0760E36186E3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11" creationId="{69713786-2C3C-DDCE-F7FC-84F3318ACBFC}"/>
          </ac:spMkLst>
        </pc:spChg>
        <pc:spChg chg="add mod">
          <ac:chgData name="Elena Andritchi" userId="1a0d1bc3-6ceb-4e5d-b3f0-ff0ffc9007cb" providerId="ADAL" clId="{3ED16E80-02B2-8046-B707-513AFA5A2DCB}" dt="2022-11-16T19:08:14.711" v="2419" actId="1035"/>
          <ac:spMkLst>
            <pc:docMk/>
            <pc:sldMk cId="79236960" sldId="2140"/>
            <ac:spMk id="12" creationId="{65D8F103-D7F6-2B2D-2D41-CE65479737EF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13" creationId="{2D724316-820F-13F7-C6EB-56B9B9C2CEDC}"/>
          </ac:spMkLst>
        </pc:spChg>
        <pc:spChg chg="add mod">
          <ac:chgData name="Elena Andritchi" userId="1a0d1bc3-6ceb-4e5d-b3f0-ff0ffc9007cb" providerId="ADAL" clId="{3ED16E80-02B2-8046-B707-513AFA5A2DCB}" dt="2022-11-16T19:07:34.007" v="2384" actId="20577"/>
          <ac:spMkLst>
            <pc:docMk/>
            <pc:sldMk cId="79236960" sldId="2140"/>
            <ac:spMk id="14" creationId="{70C31D72-1075-BEA1-AC74-C357710B6C63}"/>
          </ac:spMkLst>
        </pc:spChg>
        <pc:spChg chg="add mod">
          <ac:chgData name="Elena Andritchi" userId="1a0d1bc3-6ceb-4e5d-b3f0-ff0ffc9007cb" providerId="ADAL" clId="{3ED16E80-02B2-8046-B707-513AFA5A2DCB}" dt="2022-11-16T19:08:14.711" v="2419" actId="1035"/>
          <ac:spMkLst>
            <pc:docMk/>
            <pc:sldMk cId="79236960" sldId="2140"/>
            <ac:spMk id="15" creationId="{DDF96084-8090-CE0E-904B-ECCEE723711F}"/>
          </ac:spMkLst>
        </pc:spChg>
        <pc:spChg chg="del">
          <ac:chgData name="Elena Andritchi" userId="1a0d1bc3-6ceb-4e5d-b3f0-ff0ffc9007cb" providerId="ADAL" clId="{3ED16E80-02B2-8046-B707-513AFA5A2DCB}" dt="2022-11-16T19:07:28.871" v="2381" actId="478"/>
          <ac:spMkLst>
            <pc:docMk/>
            <pc:sldMk cId="79236960" sldId="2140"/>
            <ac:spMk id="18" creationId="{2F3A9F00-D702-8CC8-26F0-4FD9155874CF}"/>
          </ac:spMkLst>
        </pc:spChg>
        <pc:grpChg chg="add del mod">
          <ac:chgData name="Elena Andritchi" userId="1a0d1bc3-6ceb-4e5d-b3f0-ff0ffc9007cb" providerId="ADAL" clId="{3ED16E80-02B2-8046-B707-513AFA5A2DCB}" dt="2022-11-16T19:09:57.049" v="2462" actId="165"/>
          <ac:grpSpMkLst>
            <pc:docMk/>
            <pc:sldMk cId="79236960" sldId="2140"/>
            <ac:grpSpMk id="22" creationId="{E1ABB86C-453B-F217-9899-7D382D7088C7}"/>
          </ac:grpSpMkLst>
        </pc:grpChg>
        <pc:picChg chg="del">
          <ac:chgData name="Elena Andritchi" userId="1a0d1bc3-6ceb-4e5d-b3f0-ff0ffc9007cb" providerId="ADAL" clId="{3ED16E80-02B2-8046-B707-513AFA5A2DCB}" dt="2022-11-16T19:07:28.871" v="2381" actId="478"/>
          <ac:picMkLst>
            <pc:docMk/>
            <pc:sldMk cId="79236960" sldId="2140"/>
            <ac:picMk id="5" creationId="{258B579F-9ACB-084F-EAED-B2DC2415941E}"/>
          </ac:picMkLst>
        </pc:picChg>
        <pc:picChg chg="add del mod">
          <ac:chgData name="Elena Andritchi" userId="1a0d1bc3-6ceb-4e5d-b3f0-ff0ffc9007cb" providerId="ADAL" clId="{3ED16E80-02B2-8046-B707-513AFA5A2DCB}" dt="2022-11-16T19:07:49.164" v="2393" actId="478"/>
          <ac:picMkLst>
            <pc:docMk/>
            <pc:sldMk cId="79236960" sldId="2140"/>
            <ac:picMk id="16" creationId="{8F67AF0B-AE31-CD3D-6375-9C163B761143}"/>
          </ac:picMkLst>
        </pc:picChg>
        <pc:picChg chg="add del mod">
          <ac:chgData name="Elena Andritchi" userId="1a0d1bc3-6ceb-4e5d-b3f0-ff0ffc9007cb" providerId="ADAL" clId="{3ED16E80-02B2-8046-B707-513AFA5A2DCB}" dt="2022-11-16T19:07:48.368" v="2392" actId="478"/>
          <ac:picMkLst>
            <pc:docMk/>
            <pc:sldMk cId="79236960" sldId="2140"/>
            <ac:picMk id="20" creationId="{35872099-5EF7-2B10-5C27-AE94FADD05B6}"/>
          </ac:picMkLst>
        </pc:picChg>
        <pc:picChg chg="add mod">
          <ac:chgData name="Elena Andritchi" userId="1a0d1bc3-6ceb-4e5d-b3f0-ff0ffc9007cb" providerId="ADAL" clId="{3ED16E80-02B2-8046-B707-513AFA5A2DCB}" dt="2022-11-16T19:07:49.495" v="2394"/>
          <ac:picMkLst>
            <pc:docMk/>
            <pc:sldMk cId="79236960" sldId="2140"/>
            <ac:picMk id="21" creationId="{4B3B6383-0DDF-C716-1CC7-F1AADD638B7B}"/>
          </ac:picMkLst>
        </pc:picChg>
        <pc:cxnChg chg="del">
          <ac:chgData name="Elena Andritchi" userId="1a0d1bc3-6ceb-4e5d-b3f0-ff0ffc9007cb" providerId="ADAL" clId="{3ED16E80-02B2-8046-B707-513AFA5A2DCB}" dt="2022-11-16T19:07:28.871" v="2381" actId="478"/>
          <ac:cxnSpMkLst>
            <pc:docMk/>
            <pc:sldMk cId="79236960" sldId="2140"/>
            <ac:cxnSpMk id="6" creationId="{95C61BDB-3799-176C-CA8D-70C18ABE848F}"/>
          </ac:cxnSpMkLst>
        </pc:cxnChg>
        <pc:cxnChg chg="add mod topLvl">
          <ac:chgData name="Elena Andritchi" userId="1a0d1bc3-6ceb-4e5d-b3f0-ff0ffc9007cb" providerId="ADAL" clId="{3ED16E80-02B2-8046-B707-513AFA5A2DCB}" dt="2022-11-16T19:09:57.049" v="2462" actId="165"/>
          <ac:cxnSpMkLst>
            <pc:docMk/>
            <pc:sldMk cId="79236960" sldId="2140"/>
            <ac:cxnSpMk id="17" creationId="{A435ACAD-CB3C-D4BF-0B4D-2FA8951FAFF7}"/>
          </ac:cxnSpMkLst>
        </pc:cxnChg>
        <pc:cxnChg chg="add mod topLvl">
          <ac:chgData name="Elena Andritchi" userId="1a0d1bc3-6ceb-4e5d-b3f0-ff0ffc9007cb" providerId="ADAL" clId="{3ED16E80-02B2-8046-B707-513AFA5A2DCB}" dt="2022-11-16T19:09:57.049" v="2462" actId="165"/>
          <ac:cxnSpMkLst>
            <pc:docMk/>
            <pc:sldMk cId="79236960" sldId="2140"/>
            <ac:cxnSpMk id="19" creationId="{452494A9-4262-0394-A53E-32DB7DA52D41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9:12.599" v="3503" actId="20577"/>
        <pc:sldMkLst>
          <pc:docMk/>
          <pc:sldMk cId="577614669" sldId="2141"/>
        </pc:sldMkLst>
        <pc:spChg chg="del">
          <ac:chgData name="Elena Andritchi" userId="1a0d1bc3-6ceb-4e5d-b3f0-ff0ffc9007cb" providerId="ADAL" clId="{3ED16E80-02B2-8046-B707-513AFA5A2DCB}" dt="2022-11-16T19:08:58.014" v="2445" actId="478"/>
          <ac:spMkLst>
            <pc:docMk/>
            <pc:sldMk cId="577614669" sldId="2141"/>
            <ac:spMk id="3" creationId="{7837A528-2944-15DB-7FD3-8DC71E21477E}"/>
          </ac:spMkLst>
        </pc:spChg>
        <pc:spChg chg="del">
          <ac:chgData name="Elena Andritchi" userId="1a0d1bc3-6ceb-4e5d-b3f0-ff0ffc9007cb" providerId="ADAL" clId="{3ED16E80-02B2-8046-B707-513AFA5A2DCB}" dt="2022-11-16T19:08:58.014" v="2445" actId="478"/>
          <ac:spMkLst>
            <pc:docMk/>
            <pc:sldMk cId="577614669" sldId="2141"/>
            <ac:spMk id="4" creationId="{29C658BE-1331-074E-6758-295DF3EBF762}"/>
          </ac:spMkLst>
        </pc:spChg>
        <pc:spChg chg="add mod">
          <ac:chgData name="Elena Andritchi" userId="1a0d1bc3-6ceb-4e5d-b3f0-ff0ffc9007cb" providerId="ADAL" clId="{3ED16E80-02B2-8046-B707-513AFA5A2DCB}" dt="2022-11-17T11:59:12.599" v="3503" actId="20577"/>
          <ac:spMkLst>
            <pc:docMk/>
            <pc:sldMk cId="577614669" sldId="2141"/>
            <ac:spMk id="12" creationId="{87777E8A-0D7B-75D1-776B-DF3F89EC7B4E}"/>
          </ac:spMkLst>
        </pc:spChg>
        <pc:spChg chg="add mod">
          <ac:chgData name="Elena Andritchi" userId="1a0d1bc3-6ceb-4e5d-b3f0-ff0ffc9007cb" providerId="ADAL" clId="{3ED16E80-02B2-8046-B707-513AFA5A2DCB}" dt="2022-11-17T11:58:13.310" v="3444" actId="1035"/>
          <ac:spMkLst>
            <pc:docMk/>
            <pc:sldMk cId="577614669" sldId="2141"/>
            <ac:spMk id="13" creationId="{8554B9E0-E624-F4AC-C63D-D72097901A7D}"/>
          </ac:spMkLst>
        </pc:spChg>
        <pc:grpChg chg="add del mod">
          <ac:chgData name="Elena Andritchi" userId="1a0d1bc3-6ceb-4e5d-b3f0-ff0ffc9007cb" providerId="ADAL" clId="{3ED16E80-02B2-8046-B707-513AFA5A2DCB}" dt="2022-11-17T11:58:09.644" v="3435" actId="165"/>
          <ac:grpSpMkLst>
            <pc:docMk/>
            <pc:sldMk cId="577614669" sldId="2141"/>
            <ac:grpSpMk id="2" creationId="{1D19E537-CC5A-DB96-A001-DA0ADB92B96A}"/>
          </ac:grpSpMkLst>
        </pc:grpChg>
        <pc:grpChg chg="add del mod">
          <ac:chgData name="Elena Andritchi" userId="1a0d1bc3-6ceb-4e5d-b3f0-ff0ffc9007cb" providerId="ADAL" clId="{3ED16E80-02B2-8046-B707-513AFA5A2DCB}" dt="2022-11-16T19:10:01.894" v="2463" actId="165"/>
          <ac:grpSpMkLst>
            <pc:docMk/>
            <pc:sldMk cId="577614669" sldId="2141"/>
            <ac:grpSpMk id="14" creationId="{477014F1-EEA2-3AD8-C7F2-1894705796C5}"/>
          </ac:grpSpMkLst>
        </pc:grpChg>
        <pc:graphicFrameChg chg="del">
          <ac:chgData name="Elena Andritchi" userId="1a0d1bc3-6ceb-4e5d-b3f0-ff0ffc9007cb" providerId="ADAL" clId="{3ED16E80-02B2-8046-B707-513AFA5A2DCB}" dt="2022-11-16T19:08:58.014" v="2445" actId="478"/>
          <ac:graphicFrameMkLst>
            <pc:docMk/>
            <pc:sldMk cId="577614669" sldId="2141"/>
            <ac:graphicFrameMk id="5" creationId="{73427184-9345-718D-441F-A08A1385476A}"/>
          </ac:graphicFrameMkLst>
        </pc:graphicFrameChg>
        <pc:graphicFrameChg chg="del">
          <ac:chgData name="Elena Andritchi" userId="1a0d1bc3-6ceb-4e5d-b3f0-ff0ffc9007cb" providerId="ADAL" clId="{3ED16E80-02B2-8046-B707-513AFA5A2DCB}" dt="2022-11-16T19:08:58.014" v="2445" actId="478"/>
          <ac:graphicFrameMkLst>
            <pc:docMk/>
            <pc:sldMk cId="577614669" sldId="2141"/>
            <ac:graphicFrameMk id="6" creationId="{B5862D32-231F-6850-7F94-184B206B4962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8:13.310" v="3444" actId="1035"/>
          <ac:graphicFrameMkLst>
            <pc:docMk/>
            <pc:sldMk cId="577614669" sldId="2141"/>
            <ac:graphicFrameMk id="9" creationId="{7CB78A77-2F82-34DF-646C-245F947C18BD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8:13.310" v="3444" actId="1035"/>
          <ac:graphicFrameMkLst>
            <pc:docMk/>
            <pc:sldMk cId="577614669" sldId="2141"/>
            <ac:graphicFrameMk id="10" creationId="{778B3553-A032-9851-16B2-886BAC5A0290}"/>
          </ac:graphicFrameMkLst>
        </pc:graphicFrameChg>
        <pc:cxnChg chg="del">
          <ac:chgData name="Elena Andritchi" userId="1a0d1bc3-6ceb-4e5d-b3f0-ff0ffc9007cb" providerId="ADAL" clId="{3ED16E80-02B2-8046-B707-513AFA5A2DCB}" dt="2022-11-16T19:08:58.014" v="2445" actId="478"/>
          <ac:cxnSpMkLst>
            <pc:docMk/>
            <pc:sldMk cId="577614669" sldId="2141"/>
            <ac:cxnSpMk id="2" creationId="{369A9EEE-49A6-96B6-9B04-14479F412242}"/>
          </ac:cxnSpMkLst>
        </pc:cxnChg>
        <pc:cxnChg chg="add mod topLvl">
          <ac:chgData name="Elena Andritchi" userId="1a0d1bc3-6ceb-4e5d-b3f0-ff0ffc9007cb" providerId="ADAL" clId="{3ED16E80-02B2-8046-B707-513AFA5A2DCB}" dt="2022-11-17T11:58:13.310" v="3444" actId="1035"/>
          <ac:cxnSpMkLst>
            <pc:docMk/>
            <pc:sldMk cId="577614669" sldId="2141"/>
            <ac:cxnSpMk id="7" creationId="{C219D75A-F4ED-2DA9-A5B2-B763FA0D9BB6}"/>
          </ac:cxnSpMkLst>
        </pc:cxnChg>
        <pc:cxnChg chg="add mod topLvl">
          <ac:chgData name="Elena Andritchi" userId="1a0d1bc3-6ceb-4e5d-b3f0-ff0ffc9007cb" providerId="ADAL" clId="{3ED16E80-02B2-8046-B707-513AFA5A2DCB}" dt="2022-11-17T11:58:13.310" v="3444" actId="1035"/>
          <ac:cxnSpMkLst>
            <pc:docMk/>
            <pc:sldMk cId="577614669" sldId="2141"/>
            <ac:cxnSpMk id="8" creationId="{0065B1BD-1F34-7ECA-C691-DFD7D93F9365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9:29.956" v="3509" actId="20577"/>
        <pc:sldMkLst>
          <pc:docMk/>
          <pc:sldMk cId="3177404578" sldId="2142"/>
        </pc:sldMkLst>
        <pc:spChg chg="add mod">
          <ac:chgData name="Elena Andritchi" userId="1a0d1bc3-6ceb-4e5d-b3f0-ff0ffc9007cb" providerId="ADAL" clId="{3ED16E80-02B2-8046-B707-513AFA5A2DCB}" dt="2022-11-17T11:58:51.229" v="3499" actId="1036"/>
          <ac:spMkLst>
            <pc:docMk/>
            <pc:sldMk cId="3177404578" sldId="2142"/>
            <ac:spMk id="3" creationId="{0D938784-E033-48D8-A191-22871E5B33B9}"/>
          </ac:spMkLst>
        </pc:spChg>
        <pc:spChg chg="add mod">
          <ac:chgData name="Elena Andritchi" userId="1a0d1bc3-6ceb-4e5d-b3f0-ff0ffc9007cb" providerId="ADAL" clId="{3ED16E80-02B2-8046-B707-513AFA5A2DCB}" dt="2022-11-16T19:11:37.526" v="2492"/>
          <ac:spMkLst>
            <pc:docMk/>
            <pc:sldMk cId="3177404578" sldId="2142"/>
            <ac:spMk id="5" creationId="{8BAE08C7-34EB-337B-ACD5-B1248A5DF427}"/>
          </ac:spMkLst>
        </pc:spChg>
        <pc:spChg chg="mod">
          <ac:chgData name="Elena Andritchi" userId="1a0d1bc3-6ceb-4e5d-b3f0-ff0ffc9007cb" providerId="ADAL" clId="{3ED16E80-02B2-8046-B707-513AFA5A2DCB}" dt="2022-11-17T11:58:51.229" v="3499" actId="1036"/>
          <ac:spMkLst>
            <pc:docMk/>
            <pc:sldMk cId="3177404578" sldId="2142"/>
            <ac:spMk id="6" creationId="{10579116-70D2-D594-FC57-AA334C5CCCF2}"/>
          </ac:spMkLst>
        </pc:spChg>
        <pc:spChg chg="add del mod">
          <ac:chgData name="Elena Andritchi" userId="1a0d1bc3-6ceb-4e5d-b3f0-ff0ffc9007cb" providerId="ADAL" clId="{3ED16E80-02B2-8046-B707-513AFA5A2DCB}" dt="2022-11-16T19:12:33.513" v="2506" actId="478"/>
          <ac:spMkLst>
            <pc:docMk/>
            <pc:sldMk cId="3177404578" sldId="2142"/>
            <ac:spMk id="6" creationId="{B80E197C-9580-5388-6EFB-E5F7D6900268}"/>
          </ac:spMkLst>
        </pc:spChg>
        <pc:spChg chg="add del mod">
          <ac:chgData name="Elena Andritchi" userId="1a0d1bc3-6ceb-4e5d-b3f0-ff0ffc9007cb" providerId="ADAL" clId="{3ED16E80-02B2-8046-B707-513AFA5A2DCB}" dt="2022-11-16T19:12:36.125" v="2507" actId="478"/>
          <ac:spMkLst>
            <pc:docMk/>
            <pc:sldMk cId="3177404578" sldId="2142"/>
            <ac:spMk id="8" creationId="{98F493C1-011C-5753-B5F1-ED1F5ECFEB45}"/>
          </ac:spMkLst>
        </pc:spChg>
        <pc:spChg chg="add del mod">
          <ac:chgData name="Elena Andritchi" userId="1a0d1bc3-6ceb-4e5d-b3f0-ff0ffc9007cb" providerId="ADAL" clId="{3ED16E80-02B2-8046-B707-513AFA5A2DCB}" dt="2022-11-16T19:12:33.513" v="2506" actId="478"/>
          <ac:spMkLst>
            <pc:docMk/>
            <pc:sldMk cId="3177404578" sldId="2142"/>
            <ac:spMk id="9" creationId="{84E102E3-6F44-8E63-A2B6-E0276944995D}"/>
          </ac:spMkLst>
        </pc:spChg>
        <pc:spChg chg="del">
          <ac:chgData name="Elena Andritchi" userId="1a0d1bc3-6ceb-4e5d-b3f0-ff0ffc9007cb" providerId="ADAL" clId="{3ED16E80-02B2-8046-B707-513AFA5A2DCB}" dt="2022-11-16T19:11:15.860" v="2482" actId="478"/>
          <ac:spMkLst>
            <pc:docMk/>
            <pc:sldMk cId="3177404578" sldId="2142"/>
            <ac:spMk id="10" creationId="{DBFEC893-0D5C-AB5E-8708-C1DA989276ED}"/>
          </ac:spMkLst>
        </pc:spChg>
        <pc:spChg chg="add del mod">
          <ac:chgData name="Elena Andritchi" userId="1a0d1bc3-6ceb-4e5d-b3f0-ff0ffc9007cb" providerId="ADAL" clId="{3ED16E80-02B2-8046-B707-513AFA5A2DCB}" dt="2022-11-16T19:12:36.125" v="2507" actId="478"/>
          <ac:spMkLst>
            <pc:docMk/>
            <pc:sldMk cId="3177404578" sldId="2142"/>
            <ac:spMk id="11" creationId="{3DE171C5-DE1B-E6A9-2A63-063EF1B15FEE}"/>
          </ac:spMkLst>
        </pc:spChg>
        <pc:spChg chg="add del mod">
          <ac:chgData name="Elena Andritchi" userId="1a0d1bc3-6ceb-4e5d-b3f0-ff0ffc9007cb" providerId="ADAL" clId="{3ED16E80-02B2-8046-B707-513AFA5A2DCB}" dt="2022-11-16T19:12:33.513" v="2506" actId="478"/>
          <ac:spMkLst>
            <pc:docMk/>
            <pc:sldMk cId="3177404578" sldId="2142"/>
            <ac:spMk id="12" creationId="{17C573EC-C71E-6332-3FEB-06D68A31B4C3}"/>
          </ac:spMkLst>
        </pc:spChg>
        <pc:spChg chg="add mod">
          <ac:chgData name="Elena Andritchi" userId="1a0d1bc3-6ceb-4e5d-b3f0-ff0ffc9007cb" providerId="ADAL" clId="{3ED16E80-02B2-8046-B707-513AFA5A2DCB}" dt="2022-11-17T11:59:29.956" v="3509" actId="20577"/>
          <ac:spMkLst>
            <pc:docMk/>
            <pc:sldMk cId="3177404578" sldId="2142"/>
            <ac:spMk id="13" creationId="{3710FEFE-496C-5C66-2DBF-FDE64E464B51}"/>
          </ac:spMkLst>
        </pc:spChg>
        <pc:spChg chg="add mod">
          <ac:chgData name="Elena Andritchi" userId="1a0d1bc3-6ceb-4e5d-b3f0-ff0ffc9007cb" providerId="ADAL" clId="{3ED16E80-02B2-8046-B707-513AFA5A2DCB}" dt="2022-11-16T19:13:35.046" v="2580"/>
          <ac:spMkLst>
            <pc:docMk/>
            <pc:sldMk cId="3177404578" sldId="2142"/>
            <ac:spMk id="14" creationId="{42537828-D439-2FED-83E9-A658C1498297}"/>
          </ac:spMkLst>
        </pc:spChg>
        <pc:spChg chg="del">
          <ac:chgData name="Elena Andritchi" userId="1a0d1bc3-6ceb-4e5d-b3f0-ff0ffc9007cb" providerId="ADAL" clId="{3ED16E80-02B2-8046-B707-513AFA5A2DCB}" dt="2022-11-16T19:11:15.860" v="2482" actId="478"/>
          <ac:spMkLst>
            <pc:docMk/>
            <pc:sldMk cId="3177404578" sldId="2142"/>
            <ac:spMk id="15" creationId="{119071A0-77F5-06A1-1958-9E77BDB66C99}"/>
          </ac:spMkLst>
        </pc:spChg>
        <pc:spChg chg="del">
          <ac:chgData name="Elena Andritchi" userId="1a0d1bc3-6ceb-4e5d-b3f0-ff0ffc9007cb" providerId="ADAL" clId="{3ED16E80-02B2-8046-B707-513AFA5A2DCB}" dt="2022-11-16T19:11:15.860" v="2482" actId="478"/>
          <ac:spMkLst>
            <pc:docMk/>
            <pc:sldMk cId="3177404578" sldId="2142"/>
            <ac:spMk id="16" creationId="{F653C115-D00B-7BFB-AED6-03F7EA83EEEE}"/>
          </ac:spMkLst>
        </pc:spChg>
        <pc:spChg chg="add del mod">
          <ac:chgData name="Elena Andritchi" userId="1a0d1bc3-6ceb-4e5d-b3f0-ff0ffc9007cb" providerId="ADAL" clId="{3ED16E80-02B2-8046-B707-513AFA5A2DCB}" dt="2022-11-16T19:12:36.125" v="2507" actId="478"/>
          <ac:spMkLst>
            <pc:docMk/>
            <pc:sldMk cId="3177404578" sldId="2142"/>
            <ac:spMk id="20" creationId="{A898D755-0113-4E78-206F-28E520E5AE7B}"/>
          </ac:spMkLst>
        </pc:spChg>
        <pc:spChg chg="del">
          <ac:chgData name="Elena Andritchi" userId="1a0d1bc3-6ceb-4e5d-b3f0-ff0ffc9007cb" providerId="ADAL" clId="{3ED16E80-02B2-8046-B707-513AFA5A2DCB}" dt="2022-11-16T19:11:15.860" v="2482" actId="478"/>
          <ac:spMkLst>
            <pc:docMk/>
            <pc:sldMk cId="3177404578" sldId="2142"/>
            <ac:spMk id="23" creationId="{16D55433-6C2B-4438-62E3-9B84FDD7BAD4}"/>
          </ac:spMkLst>
        </pc:spChg>
        <pc:spChg chg="add mod">
          <ac:chgData name="Elena Andritchi" userId="1a0d1bc3-6ceb-4e5d-b3f0-ff0ffc9007cb" providerId="ADAL" clId="{3ED16E80-02B2-8046-B707-513AFA5A2DCB}" dt="2022-11-16T19:11:45.216" v="2493"/>
          <ac:spMkLst>
            <pc:docMk/>
            <pc:sldMk cId="3177404578" sldId="2142"/>
            <ac:spMk id="24" creationId="{B105323B-FAE2-C941-FD91-754418765599}"/>
          </ac:spMkLst>
        </pc:spChg>
        <pc:spChg chg="del">
          <ac:chgData name="Elena Andritchi" userId="1a0d1bc3-6ceb-4e5d-b3f0-ff0ffc9007cb" providerId="ADAL" clId="{3ED16E80-02B2-8046-B707-513AFA5A2DCB}" dt="2022-11-16T19:11:18.151" v="2483" actId="478"/>
          <ac:spMkLst>
            <pc:docMk/>
            <pc:sldMk cId="3177404578" sldId="2142"/>
            <ac:spMk id="25" creationId="{302EFEAD-8729-0452-F18A-A4F2FBC0F093}"/>
          </ac:spMkLst>
        </pc:spChg>
        <pc:spChg chg="add mod">
          <ac:chgData name="Elena Andritchi" userId="1a0d1bc3-6ceb-4e5d-b3f0-ff0ffc9007cb" providerId="ADAL" clId="{3ED16E80-02B2-8046-B707-513AFA5A2DCB}" dt="2022-11-16T19:12:26.409" v="2497" actId="14100"/>
          <ac:spMkLst>
            <pc:docMk/>
            <pc:sldMk cId="3177404578" sldId="2142"/>
            <ac:spMk id="27" creationId="{99CE6358-31A7-B8BF-00B7-202277F4A81C}"/>
          </ac:spMkLst>
        </pc:spChg>
        <pc:spChg chg="del">
          <ac:chgData name="Elena Andritchi" userId="1a0d1bc3-6ceb-4e5d-b3f0-ff0ffc9007cb" providerId="ADAL" clId="{3ED16E80-02B2-8046-B707-513AFA5A2DCB}" dt="2022-11-16T19:11:15.860" v="2482" actId="478"/>
          <ac:spMkLst>
            <pc:docMk/>
            <pc:sldMk cId="3177404578" sldId="2142"/>
            <ac:spMk id="53" creationId="{8D7BA7EB-D14E-54D2-81B2-B20E0D270A5D}"/>
          </ac:spMkLst>
        </pc:spChg>
        <pc:grpChg chg="add mod">
          <ac:chgData name="Elena Andritchi" userId="1a0d1bc3-6ceb-4e5d-b3f0-ff0ffc9007cb" providerId="ADAL" clId="{3ED16E80-02B2-8046-B707-513AFA5A2DCB}" dt="2022-11-17T11:58:51.229" v="3499" actId="1036"/>
          <ac:grpSpMkLst>
            <pc:docMk/>
            <pc:sldMk cId="3177404578" sldId="2142"/>
            <ac:grpSpMk id="7" creationId="{E7C149CA-5CF7-C0CA-28CB-98D97B01EAB7}"/>
          </ac:grpSpMkLst>
        </pc:grpChg>
        <pc:picChg chg="del">
          <ac:chgData name="Elena Andritchi" userId="1a0d1bc3-6ceb-4e5d-b3f0-ff0ffc9007cb" providerId="ADAL" clId="{3ED16E80-02B2-8046-B707-513AFA5A2DCB}" dt="2022-11-16T19:11:15.860" v="2482" actId="478"/>
          <ac:picMkLst>
            <pc:docMk/>
            <pc:sldMk cId="3177404578" sldId="2142"/>
            <ac:picMk id="7" creationId="{460BA7C9-FD8D-60B4-56DD-964D56C7A564}"/>
          </ac:picMkLst>
        </pc:picChg>
        <pc:picChg chg="del">
          <ac:chgData name="Elena Andritchi" userId="1a0d1bc3-6ceb-4e5d-b3f0-ff0ffc9007cb" providerId="ADAL" clId="{3ED16E80-02B2-8046-B707-513AFA5A2DCB}" dt="2022-11-16T19:11:15.860" v="2482" actId="478"/>
          <ac:picMkLst>
            <pc:docMk/>
            <pc:sldMk cId="3177404578" sldId="2142"/>
            <ac:picMk id="22" creationId="{F0D26C62-D75E-3DAC-1277-065155694EA3}"/>
          </ac:picMkLst>
        </pc:picChg>
        <pc:picChg chg="add del mod">
          <ac:chgData name="Elena Andritchi" userId="1a0d1bc3-6ceb-4e5d-b3f0-ff0ffc9007cb" providerId="ADAL" clId="{3ED16E80-02B2-8046-B707-513AFA5A2DCB}" dt="2022-11-16T19:12:42.473" v="2508" actId="478"/>
          <ac:picMkLst>
            <pc:docMk/>
            <pc:sldMk cId="3177404578" sldId="2142"/>
            <ac:picMk id="26" creationId="{1B5E0CCA-CC26-F36F-A803-13CF6210C7F0}"/>
          </ac:picMkLst>
        </pc:picChg>
        <pc:picChg chg="add mod">
          <ac:chgData name="Elena Andritchi" userId="1a0d1bc3-6ceb-4e5d-b3f0-ff0ffc9007cb" providerId="ADAL" clId="{3ED16E80-02B2-8046-B707-513AFA5A2DCB}" dt="2022-11-17T11:58:51.229" v="3499" actId="1036"/>
          <ac:picMkLst>
            <pc:docMk/>
            <pc:sldMk cId="3177404578" sldId="2142"/>
            <ac:picMk id="28" creationId="{EB3051C2-C168-6C90-2B0E-A247BE311A36}"/>
          </ac:picMkLst>
        </pc:picChg>
        <pc:cxnChg chg="add mod">
          <ac:chgData name="Elena Andritchi" userId="1a0d1bc3-6ceb-4e5d-b3f0-ff0ffc9007cb" providerId="ADAL" clId="{3ED16E80-02B2-8046-B707-513AFA5A2DCB}" dt="2022-11-17T11:58:43.594" v="3478" actId="164"/>
          <ac:cxnSpMkLst>
            <pc:docMk/>
            <pc:sldMk cId="3177404578" sldId="2142"/>
            <ac:cxnSpMk id="17" creationId="{CDBF867B-2C91-06A9-46CE-540DB91EBFC1}"/>
          </ac:cxnSpMkLst>
        </pc:cxnChg>
        <pc:cxnChg chg="del">
          <ac:chgData name="Elena Andritchi" userId="1a0d1bc3-6ceb-4e5d-b3f0-ff0ffc9007cb" providerId="ADAL" clId="{3ED16E80-02B2-8046-B707-513AFA5A2DCB}" dt="2022-11-16T19:11:18.151" v="2483" actId="478"/>
          <ac:cxnSpMkLst>
            <pc:docMk/>
            <pc:sldMk cId="3177404578" sldId="2142"/>
            <ac:cxnSpMk id="18" creationId="{05CDF1BC-A839-35A4-0AC2-5E760BB48671}"/>
          </ac:cxnSpMkLst>
        </pc:cxnChg>
        <pc:cxnChg chg="add mod">
          <ac:chgData name="Elena Andritchi" userId="1a0d1bc3-6ceb-4e5d-b3f0-ff0ffc9007cb" providerId="ADAL" clId="{3ED16E80-02B2-8046-B707-513AFA5A2DCB}" dt="2022-11-17T11:58:43.594" v="3478" actId="164"/>
          <ac:cxnSpMkLst>
            <pc:docMk/>
            <pc:sldMk cId="3177404578" sldId="2142"/>
            <ac:cxnSpMk id="19" creationId="{020CF508-590A-4FA0-625A-824125EB1081}"/>
          </ac:cxnSpMkLst>
        </pc:cxnChg>
      </pc:sldChg>
      <pc:sldChg chg="addSp delSp modSp add mod">
        <pc:chgData name="Elena Andritchi" userId="1a0d1bc3-6ceb-4e5d-b3f0-ff0ffc9007cb" providerId="ADAL" clId="{3ED16E80-02B2-8046-B707-513AFA5A2DCB}" dt="2022-11-17T11:59:04.982" v="3502" actId="20577"/>
        <pc:sldMkLst>
          <pc:docMk/>
          <pc:sldMk cId="2311903968" sldId="2143"/>
        </pc:sldMkLst>
        <pc:spChg chg="del">
          <ac:chgData name="Elena Andritchi" userId="1a0d1bc3-6ceb-4e5d-b3f0-ff0ffc9007cb" providerId="ADAL" clId="{3ED16E80-02B2-8046-B707-513AFA5A2DCB}" dt="2022-11-16T19:14:35.026" v="2609" actId="478"/>
          <ac:spMkLst>
            <pc:docMk/>
            <pc:sldMk cId="2311903968" sldId="2143"/>
            <ac:spMk id="5" creationId="{44433F03-FB17-182B-9E57-2C1EA4062CE4}"/>
          </ac:spMkLst>
        </pc:spChg>
        <pc:spChg chg="del">
          <ac:chgData name="Elena Andritchi" userId="1a0d1bc3-6ceb-4e5d-b3f0-ff0ffc9007cb" providerId="ADAL" clId="{3ED16E80-02B2-8046-B707-513AFA5A2DCB}" dt="2022-11-16T19:14:35.026" v="2609" actId="478"/>
          <ac:spMkLst>
            <pc:docMk/>
            <pc:sldMk cId="2311903968" sldId="2143"/>
            <ac:spMk id="7" creationId="{894F5F88-BDA9-AF76-2418-3D98FE2BD214}"/>
          </ac:spMkLst>
        </pc:spChg>
        <pc:spChg chg="add mod">
          <ac:chgData name="Elena Andritchi" userId="1a0d1bc3-6ceb-4e5d-b3f0-ff0ffc9007cb" providerId="ADAL" clId="{3ED16E80-02B2-8046-B707-513AFA5A2DCB}" dt="2022-11-17T11:59:04.982" v="3502" actId="20577"/>
          <ac:spMkLst>
            <pc:docMk/>
            <pc:sldMk cId="2311903968" sldId="2143"/>
            <ac:spMk id="12" creationId="{CF789C9D-0DC5-8FB2-11A9-E2A951123483}"/>
          </ac:spMkLst>
        </pc:spChg>
        <pc:spChg chg="add mod topLvl">
          <ac:chgData name="Elena Andritchi" userId="1a0d1bc3-6ceb-4e5d-b3f0-ff0ffc9007cb" providerId="ADAL" clId="{3ED16E80-02B2-8046-B707-513AFA5A2DCB}" dt="2022-11-16T19:17:52.160" v="2633" actId="165"/>
          <ac:spMkLst>
            <pc:docMk/>
            <pc:sldMk cId="2311903968" sldId="2143"/>
            <ac:spMk id="13" creationId="{BB4FE087-3415-A663-731F-2821133B7A09}"/>
          </ac:spMkLst>
        </pc:spChg>
        <pc:grpChg chg="add del mod">
          <ac:chgData name="Elena Andritchi" userId="1a0d1bc3-6ceb-4e5d-b3f0-ff0ffc9007cb" providerId="ADAL" clId="{3ED16E80-02B2-8046-B707-513AFA5A2DCB}" dt="2022-11-16T19:17:52.160" v="2633" actId="165"/>
          <ac:grpSpMkLst>
            <pc:docMk/>
            <pc:sldMk cId="2311903968" sldId="2143"/>
            <ac:grpSpMk id="14" creationId="{B4E99F31-68BD-43E5-54CC-1BE2CF6810AA}"/>
          </ac:grpSpMkLst>
        </pc:grpChg>
        <pc:graphicFrameChg chg="del">
          <ac:chgData name="Elena Andritchi" userId="1a0d1bc3-6ceb-4e5d-b3f0-ff0ffc9007cb" providerId="ADAL" clId="{3ED16E80-02B2-8046-B707-513AFA5A2DCB}" dt="2022-11-16T19:14:35.026" v="2609" actId="478"/>
          <ac:graphicFrameMkLst>
            <pc:docMk/>
            <pc:sldMk cId="2311903968" sldId="2143"/>
            <ac:graphicFrameMk id="3" creationId="{145E908E-8A0B-EE49-7F18-E2CDE8FDA6A2}"/>
          </ac:graphicFrameMkLst>
        </pc:graphicFrameChg>
        <pc:graphicFrameChg chg="del">
          <ac:chgData name="Elena Andritchi" userId="1a0d1bc3-6ceb-4e5d-b3f0-ff0ffc9007cb" providerId="ADAL" clId="{3ED16E80-02B2-8046-B707-513AFA5A2DCB}" dt="2022-11-16T19:14:35.026" v="2609" actId="478"/>
          <ac:graphicFrameMkLst>
            <pc:docMk/>
            <pc:sldMk cId="2311903968" sldId="2143"/>
            <ac:graphicFrameMk id="4" creationId="{081293D6-C2DD-94E1-527B-DAAD92D1B17F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8:56.618" v="3500" actId="14100"/>
          <ac:graphicFrameMkLst>
            <pc:docMk/>
            <pc:sldMk cId="2311903968" sldId="2143"/>
            <ac:graphicFrameMk id="9" creationId="{2207B6C3-6D39-4DE2-8C62-9AB99A587212}"/>
          </ac:graphicFrameMkLst>
        </pc:graphicFrameChg>
        <pc:graphicFrameChg chg="add mod modGraphic">
          <ac:chgData name="Elena Andritchi" userId="1a0d1bc3-6ceb-4e5d-b3f0-ff0ffc9007cb" providerId="ADAL" clId="{3ED16E80-02B2-8046-B707-513AFA5A2DCB}" dt="2022-11-17T11:58:59.987" v="3501" actId="1076"/>
          <ac:graphicFrameMkLst>
            <pc:docMk/>
            <pc:sldMk cId="2311903968" sldId="2143"/>
            <ac:graphicFrameMk id="11" creationId="{89476144-6372-A381-BE73-821269730206}"/>
          </ac:graphicFrameMkLst>
        </pc:graphicFrameChg>
        <pc:cxnChg chg="add mod topLvl">
          <ac:chgData name="Elena Andritchi" userId="1a0d1bc3-6ceb-4e5d-b3f0-ff0ffc9007cb" providerId="ADAL" clId="{3ED16E80-02B2-8046-B707-513AFA5A2DCB}" dt="2022-11-16T19:17:52.160" v="2633" actId="165"/>
          <ac:cxnSpMkLst>
            <pc:docMk/>
            <pc:sldMk cId="2311903968" sldId="2143"/>
            <ac:cxnSpMk id="2" creationId="{4CFE1E4D-CA77-41A9-A4D4-5A4FC11E46E6}"/>
          </ac:cxnSpMkLst>
        </pc:cxnChg>
        <pc:cxnChg chg="del">
          <ac:chgData name="Elena Andritchi" userId="1a0d1bc3-6ceb-4e5d-b3f0-ff0ffc9007cb" providerId="ADAL" clId="{3ED16E80-02B2-8046-B707-513AFA5A2DCB}" dt="2022-11-16T19:14:35.026" v="2609" actId="478"/>
          <ac:cxnSpMkLst>
            <pc:docMk/>
            <pc:sldMk cId="2311903968" sldId="2143"/>
            <ac:cxnSpMk id="6" creationId="{C96E4C1C-B88D-10A0-FD23-39D4B1B54FCB}"/>
          </ac:cxnSpMkLst>
        </pc:cxnChg>
        <pc:cxnChg chg="add mod">
          <ac:chgData name="Elena Andritchi" userId="1a0d1bc3-6ceb-4e5d-b3f0-ff0ffc9007cb" providerId="ADAL" clId="{3ED16E80-02B2-8046-B707-513AFA5A2DCB}" dt="2022-11-16T19:17:44.807" v="2630" actId="1038"/>
          <ac:cxnSpMkLst>
            <pc:docMk/>
            <pc:sldMk cId="2311903968" sldId="2143"/>
            <ac:cxnSpMk id="8" creationId="{E7EAE91A-35E6-5D36-17EC-579E8B05B2A3}"/>
          </ac:cxnSpMkLst>
        </pc:cxnChg>
      </pc:sldChg>
    </pc:docChg>
  </pc:docChgLst>
  <pc:docChgLst>
    <pc:chgData name="Isabel Morales" userId="c99905c7-edab-4a10-9a1a-720def0e6170" providerId="ADAL" clId="{15DF4FF1-27B5-4CCA-9C82-075440BB4338}"/>
    <pc:docChg chg="undo redo custSel addSld delSld modSld sldOrd">
      <pc:chgData name="Isabel Morales" userId="c99905c7-edab-4a10-9a1a-720def0e6170" providerId="ADAL" clId="{15DF4FF1-27B5-4CCA-9C82-075440BB4338}" dt="2023-03-15T16:22:25.101" v="4638" actId="2711"/>
      <pc:docMkLst>
        <pc:docMk/>
      </pc:docMkLst>
      <pc:sldChg chg="del">
        <pc:chgData name="Isabel Morales" userId="c99905c7-edab-4a10-9a1a-720def0e6170" providerId="ADAL" clId="{15DF4FF1-27B5-4CCA-9C82-075440BB4338}" dt="2022-12-16T09:05:41.699" v="364" actId="47"/>
        <pc:sldMkLst>
          <pc:docMk/>
          <pc:sldMk cId="4157541688" sldId="2034"/>
        </pc:sldMkLst>
      </pc:sldChg>
      <pc:sldChg chg="addSp delSp modSp mod">
        <pc:chgData name="Isabel Morales" userId="c99905c7-edab-4a10-9a1a-720def0e6170" providerId="ADAL" clId="{15DF4FF1-27B5-4CCA-9C82-075440BB4338}" dt="2023-02-08T11:09:25.702" v="4623" actId="166"/>
        <pc:sldMkLst>
          <pc:docMk/>
          <pc:sldMk cId="3670907871" sldId="2036"/>
        </pc:sldMkLst>
        <pc:spChg chg="del">
          <ac:chgData name="Isabel Morales" userId="c99905c7-edab-4a10-9a1a-720def0e6170" providerId="ADAL" clId="{15DF4FF1-27B5-4CCA-9C82-075440BB4338}" dt="2023-02-08T11:09:17.278" v="4621" actId="478"/>
          <ac:spMkLst>
            <pc:docMk/>
            <pc:sldMk cId="3670907871" sldId="2036"/>
            <ac:spMk id="2" creationId="{A200FA4C-674B-C945-A406-1DCF32676B41}"/>
          </ac:spMkLst>
        </pc:spChg>
        <pc:spChg chg="mod ord">
          <ac:chgData name="Isabel Morales" userId="c99905c7-edab-4a10-9a1a-720def0e6170" providerId="ADAL" clId="{15DF4FF1-27B5-4CCA-9C82-075440BB4338}" dt="2023-02-08T11:09:25.702" v="4623" actId="166"/>
          <ac:spMkLst>
            <pc:docMk/>
            <pc:sldMk cId="3670907871" sldId="2036"/>
            <ac:spMk id="3" creationId="{D28121E2-A729-CB47-B5F0-9FE36F78CF3B}"/>
          </ac:spMkLst>
        </pc:spChg>
        <pc:spChg chg="add mod">
          <ac:chgData name="Isabel Morales" userId="c99905c7-edab-4a10-9a1a-720def0e6170" providerId="ADAL" clId="{15DF4FF1-27B5-4CCA-9C82-075440BB4338}" dt="2023-02-08T11:09:17.604" v="4622"/>
          <ac:spMkLst>
            <pc:docMk/>
            <pc:sldMk cId="3670907871" sldId="2036"/>
            <ac:spMk id="6" creationId="{80960B55-940D-DC47-AADA-BFFC1D6D329F}"/>
          </ac:spMkLst>
        </pc:spChg>
        <pc:picChg chg="add mod">
          <ac:chgData name="Isabel Morales" userId="c99905c7-edab-4a10-9a1a-720def0e6170" providerId="ADAL" clId="{15DF4FF1-27B5-4CCA-9C82-075440BB4338}" dt="2023-02-08T11:09:17.604" v="4622"/>
          <ac:picMkLst>
            <pc:docMk/>
            <pc:sldMk cId="3670907871" sldId="2036"/>
            <ac:picMk id="4" creationId="{7FEB339F-6BAC-584C-8524-0A1DA7B93D7B}"/>
          </ac:picMkLst>
        </pc:picChg>
        <pc:picChg chg="add mod">
          <ac:chgData name="Isabel Morales" userId="c99905c7-edab-4a10-9a1a-720def0e6170" providerId="ADAL" clId="{15DF4FF1-27B5-4CCA-9C82-075440BB4338}" dt="2023-02-08T11:09:17.604" v="4622"/>
          <ac:picMkLst>
            <pc:docMk/>
            <pc:sldMk cId="3670907871" sldId="2036"/>
            <ac:picMk id="5" creationId="{4B13A1F0-AE36-DD38-D889-A5EAA6898066}"/>
          </ac:picMkLst>
        </pc:picChg>
        <pc:picChg chg="del">
          <ac:chgData name="Isabel Morales" userId="c99905c7-edab-4a10-9a1a-720def0e6170" providerId="ADAL" clId="{15DF4FF1-27B5-4CCA-9C82-075440BB4338}" dt="2023-02-08T11:09:17.278" v="4621" actId="478"/>
          <ac:picMkLst>
            <pc:docMk/>
            <pc:sldMk cId="3670907871" sldId="2036"/>
            <ac:picMk id="14" creationId="{CD98DF86-C9E8-7C47-B659-67823B822C29}"/>
          </ac:picMkLst>
        </pc:picChg>
        <pc:picChg chg="del">
          <ac:chgData name="Isabel Morales" userId="c99905c7-edab-4a10-9a1a-720def0e6170" providerId="ADAL" clId="{15DF4FF1-27B5-4CCA-9C82-075440BB4338}" dt="2023-02-08T11:09:17.278" v="4621" actId="478"/>
          <ac:picMkLst>
            <pc:docMk/>
            <pc:sldMk cId="3670907871" sldId="2036"/>
            <ac:picMk id="15" creationId="{C976F83B-57C5-914D-8157-AE2CD1C11CA7}"/>
          </ac:picMkLst>
        </pc:picChg>
      </pc:sldChg>
      <pc:sldChg chg="addSp delSp modSp mod">
        <pc:chgData name="Isabel Morales" userId="c99905c7-edab-4a10-9a1a-720def0e6170" providerId="ADAL" clId="{15DF4FF1-27B5-4CCA-9C82-075440BB4338}" dt="2023-02-08T11:09:44.437" v="4625"/>
        <pc:sldMkLst>
          <pc:docMk/>
          <pc:sldMk cId="494589730" sldId="2044"/>
        </pc:sldMkLst>
        <pc:spChg chg="del">
          <ac:chgData name="Isabel Morales" userId="c99905c7-edab-4a10-9a1a-720def0e6170" providerId="ADAL" clId="{15DF4FF1-27B5-4CCA-9C82-075440BB4338}" dt="2023-02-08T11:09:43.744" v="4624" actId="478"/>
          <ac:spMkLst>
            <pc:docMk/>
            <pc:sldMk cId="494589730" sldId="2044"/>
            <ac:spMk id="2" creationId="{A200FA4C-674B-C945-A406-1DCF32676B41}"/>
          </ac:spMkLst>
        </pc:spChg>
        <pc:spChg chg="mod">
          <ac:chgData name="Isabel Morales" userId="c99905c7-edab-4a10-9a1a-720def0e6170" providerId="ADAL" clId="{15DF4FF1-27B5-4CCA-9C82-075440BB4338}" dt="2022-12-16T09:03:07.362" v="74" actId="6549"/>
          <ac:spMkLst>
            <pc:docMk/>
            <pc:sldMk cId="494589730" sldId="2044"/>
            <ac:spMk id="3" creationId="{D28121E2-A729-CB47-B5F0-9FE36F78CF3B}"/>
          </ac:spMkLst>
        </pc:spChg>
        <pc:spChg chg="add mod">
          <ac:chgData name="Isabel Morales" userId="c99905c7-edab-4a10-9a1a-720def0e6170" providerId="ADAL" clId="{15DF4FF1-27B5-4CCA-9C82-075440BB4338}" dt="2023-02-08T11:09:44.437" v="4625"/>
          <ac:spMkLst>
            <pc:docMk/>
            <pc:sldMk cId="494589730" sldId="2044"/>
            <ac:spMk id="6" creationId="{56D47715-F940-DB09-5B6A-0BFE58FD410D}"/>
          </ac:spMkLst>
        </pc:spChg>
        <pc:picChg chg="add mod">
          <ac:chgData name="Isabel Morales" userId="c99905c7-edab-4a10-9a1a-720def0e6170" providerId="ADAL" clId="{15DF4FF1-27B5-4CCA-9C82-075440BB4338}" dt="2023-02-08T11:09:44.437" v="4625"/>
          <ac:picMkLst>
            <pc:docMk/>
            <pc:sldMk cId="494589730" sldId="2044"/>
            <ac:picMk id="4" creationId="{65DD1E02-11DA-EC71-3F44-C2D39E2FB159}"/>
          </ac:picMkLst>
        </pc:picChg>
        <pc:picChg chg="add mod">
          <ac:chgData name="Isabel Morales" userId="c99905c7-edab-4a10-9a1a-720def0e6170" providerId="ADAL" clId="{15DF4FF1-27B5-4CCA-9C82-075440BB4338}" dt="2023-02-08T11:09:44.437" v="4625"/>
          <ac:picMkLst>
            <pc:docMk/>
            <pc:sldMk cId="494589730" sldId="2044"/>
            <ac:picMk id="5" creationId="{1C395458-A56B-7415-3435-9BB33DB6DC66}"/>
          </ac:picMkLst>
        </pc:picChg>
        <pc:picChg chg="del">
          <ac:chgData name="Isabel Morales" userId="c99905c7-edab-4a10-9a1a-720def0e6170" providerId="ADAL" clId="{15DF4FF1-27B5-4CCA-9C82-075440BB4338}" dt="2023-02-08T11:09:43.744" v="4624" actId="478"/>
          <ac:picMkLst>
            <pc:docMk/>
            <pc:sldMk cId="494589730" sldId="2044"/>
            <ac:picMk id="10" creationId="{87B4AD8C-C6AE-394E-ABFD-3D2067AA8163}"/>
          </ac:picMkLst>
        </pc:picChg>
        <pc:picChg chg="del">
          <ac:chgData name="Isabel Morales" userId="c99905c7-edab-4a10-9a1a-720def0e6170" providerId="ADAL" clId="{15DF4FF1-27B5-4CCA-9C82-075440BB4338}" dt="2023-02-08T11:09:43.744" v="4624" actId="478"/>
          <ac:picMkLst>
            <pc:docMk/>
            <pc:sldMk cId="494589730" sldId="2044"/>
            <ac:picMk id="11" creationId="{BD8A54E1-A40F-B54B-96F7-3666223171EA}"/>
          </ac:picMkLst>
        </pc:picChg>
      </pc:sldChg>
      <pc:sldChg chg="addSp delSp modSp add del mod">
        <pc:chgData name="Isabel Morales" userId="c99905c7-edab-4a10-9a1a-720def0e6170" providerId="ADAL" clId="{15DF4FF1-27B5-4CCA-9C82-075440BB4338}" dt="2022-12-20T15:58:13.846" v="4553" actId="47"/>
        <pc:sldMkLst>
          <pc:docMk/>
          <pc:sldMk cId="1104013634" sldId="2045"/>
        </pc:sldMkLst>
        <pc:spChg chg="mod">
          <ac:chgData name="Isabel Morales" userId="c99905c7-edab-4a10-9a1a-720def0e6170" providerId="ADAL" clId="{15DF4FF1-27B5-4CCA-9C82-075440BB4338}" dt="2022-12-16T09:06:13.289" v="381" actId="20577"/>
          <ac:spMkLst>
            <pc:docMk/>
            <pc:sldMk cId="1104013634" sldId="2045"/>
            <ac:spMk id="2" creationId="{B908DA63-4690-864A-A9F4-D8A0EEF87979}"/>
          </ac:spMkLst>
        </pc:spChg>
        <pc:spChg chg="del mod">
          <ac:chgData name="Isabel Morales" userId="c99905c7-edab-4a10-9a1a-720def0e6170" providerId="ADAL" clId="{15DF4FF1-27B5-4CCA-9C82-075440BB4338}" dt="2022-12-16T10:05:01.320" v="3108" actId="21"/>
          <ac:spMkLst>
            <pc:docMk/>
            <pc:sldMk cId="1104013634" sldId="2045"/>
            <ac:spMk id="4" creationId="{A0BAC080-25E3-C2B4-C453-69AB5BC8DEC4}"/>
          </ac:spMkLst>
        </pc:spChg>
        <pc:spChg chg="add del mod">
          <ac:chgData name="Isabel Morales" userId="c99905c7-edab-4a10-9a1a-720def0e6170" providerId="ADAL" clId="{15DF4FF1-27B5-4CCA-9C82-075440BB4338}" dt="2022-12-16T10:05:01.320" v="3108" actId="21"/>
          <ac:spMkLst>
            <pc:docMk/>
            <pc:sldMk cId="1104013634" sldId="2045"/>
            <ac:spMk id="5" creationId="{00D336F7-916E-3F2E-3F58-495420797D06}"/>
          </ac:spMkLst>
        </pc:spChg>
        <pc:spChg chg="del mod">
          <ac:chgData name="Isabel Morales" userId="c99905c7-edab-4a10-9a1a-720def0e6170" providerId="ADAL" clId="{15DF4FF1-27B5-4CCA-9C82-075440BB4338}" dt="2022-12-16T10:04:46.460" v="3106"/>
          <ac:spMkLst>
            <pc:docMk/>
            <pc:sldMk cId="1104013634" sldId="2045"/>
            <ac:spMk id="7" creationId="{BC87D029-3CCA-FF86-49AA-E62C6EA5EE5F}"/>
          </ac:spMkLst>
        </pc:spChg>
        <pc:spChg chg="del">
          <ac:chgData name="Isabel Morales" userId="c99905c7-edab-4a10-9a1a-720def0e6170" providerId="ADAL" clId="{15DF4FF1-27B5-4CCA-9C82-075440BB4338}" dt="2022-12-16T10:05:01.320" v="3108" actId="21"/>
          <ac:spMkLst>
            <pc:docMk/>
            <pc:sldMk cId="1104013634" sldId="2045"/>
            <ac:spMk id="18" creationId="{A84E475A-0592-4E4A-8E08-341E8D6D7219}"/>
          </ac:spMkLst>
        </pc:spChg>
        <pc:spChg chg="del mod">
          <ac:chgData name="Isabel Morales" userId="c99905c7-edab-4a10-9a1a-720def0e6170" providerId="ADAL" clId="{15DF4FF1-27B5-4CCA-9C82-075440BB4338}" dt="2022-12-16T10:05:01.320" v="3108" actId="21"/>
          <ac:spMkLst>
            <pc:docMk/>
            <pc:sldMk cId="1104013634" sldId="2045"/>
            <ac:spMk id="23" creationId="{E8FC0C64-6533-1B14-A3A2-83DD4F0E136B}"/>
          </ac:spMkLst>
        </pc:spChg>
        <pc:spChg chg="del mod">
          <ac:chgData name="Isabel Morales" userId="c99905c7-edab-4a10-9a1a-720def0e6170" providerId="ADAL" clId="{15DF4FF1-27B5-4CCA-9C82-075440BB4338}" dt="2022-12-16T10:05:01.320" v="3108" actId="21"/>
          <ac:spMkLst>
            <pc:docMk/>
            <pc:sldMk cId="1104013634" sldId="2045"/>
            <ac:spMk id="32" creationId="{7BCB28C4-0221-B2B7-C150-5D0A64DBA411}"/>
          </ac:spMkLst>
        </pc:spChg>
      </pc:sldChg>
      <pc:sldChg chg="addSp delSp modSp mod modShow">
        <pc:chgData name="Isabel Morales" userId="c99905c7-edab-4a10-9a1a-720def0e6170" providerId="ADAL" clId="{15DF4FF1-27B5-4CCA-9C82-075440BB4338}" dt="2023-02-08T11:10:13.654" v="4630" actId="170"/>
        <pc:sldMkLst>
          <pc:docMk/>
          <pc:sldMk cId="2523208504" sldId="2046"/>
        </pc:sldMkLst>
        <pc:spChg chg="del">
          <ac:chgData name="Isabel Morales" userId="c99905c7-edab-4a10-9a1a-720def0e6170" providerId="ADAL" clId="{15DF4FF1-27B5-4CCA-9C82-075440BB4338}" dt="2023-02-08T11:09:58.917" v="4626" actId="478"/>
          <ac:spMkLst>
            <pc:docMk/>
            <pc:sldMk cId="2523208504" sldId="2046"/>
            <ac:spMk id="2" creationId="{A200FA4C-674B-C945-A406-1DCF32676B41}"/>
          </ac:spMkLst>
        </pc:spChg>
        <pc:spChg chg="mod ord">
          <ac:chgData name="Isabel Morales" userId="c99905c7-edab-4a10-9a1a-720def0e6170" providerId="ADAL" clId="{15DF4FF1-27B5-4CCA-9C82-075440BB4338}" dt="2023-02-08T11:10:13.654" v="4630" actId="170"/>
          <ac:spMkLst>
            <pc:docMk/>
            <pc:sldMk cId="2523208504" sldId="2046"/>
            <ac:spMk id="3" creationId="{D28121E2-A729-CB47-B5F0-9FE36F78CF3B}"/>
          </ac:spMkLst>
        </pc:spChg>
        <pc:spChg chg="add mod">
          <ac:chgData name="Isabel Morales" userId="c99905c7-edab-4a10-9a1a-720def0e6170" providerId="ADAL" clId="{15DF4FF1-27B5-4CCA-9C82-075440BB4338}" dt="2023-02-08T11:09:59.310" v="4627"/>
          <ac:spMkLst>
            <pc:docMk/>
            <pc:sldMk cId="2523208504" sldId="2046"/>
            <ac:spMk id="6" creationId="{C71C29EE-1EF6-B9EA-9BCA-EBBB78B61EC9}"/>
          </ac:spMkLst>
        </pc:spChg>
        <pc:picChg chg="add mod">
          <ac:chgData name="Isabel Morales" userId="c99905c7-edab-4a10-9a1a-720def0e6170" providerId="ADAL" clId="{15DF4FF1-27B5-4CCA-9C82-075440BB4338}" dt="2023-02-08T11:09:59.310" v="4627"/>
          <ac:picMkLst>
            <pc:docMk/>
            <pc:sldMk cId="2523208504" sldId="2046"/>
            <ac:picMk id="4" creationId="{3100D82C-626D-1C2F-D1F9-7A566CB7AD64}"/>
          </ac:picMkLst>
        </pc:picChg>
        <pc:picChg chg="add mod">
          <ac:chgData name="Isabel Morales" userId="c99905c7-edab-4a10-9a1a-720def0e6170" providerId="ADAL" clId="{15DF4FF1-27B5-4CCA-9C82-075440BB4338}" dt="2023-02-08T11:09:59.310" v="4627"/>
          <ac:picMkLst>
            <pc:docMk/>
            <pc:sldMk cId="2523208504" sldId="2046"/>
            <ac:picMk id="5" creationId="{9BA16EBF-BE3A-57A7-9F37-BB7DF5DA3F4E}"/>
          </ac:picMkLst>
        </pc:picChg>
        <pc:picChg chg="del">
          <ac:chgData name="Isabel Morales" userId="c99905c7-edab-4a10-9a1a-720def0e6170" providerId="ADAL" clId="{15DF4FF1-27B5-4CCA-9C82-075440BB4338}" dt="2023-02-08T11:09:58.917" v="4626" actId="478"/>
          <ac:picMkLst>
            <pc:docMk/>
            <pc:sldMk cId="2523208504" sldId="2046"/>
            <ac:picMk id="10" creationId="{C467F085-78FA-B14B-A728-D20196250B88}"/>
          </ac:picMkLst>
        </pc:picChg>
        <pc:picChg chg="del">
          <ac:chgData name="Isabel Morales" userId="c99905c7-edab-4a10-9a1a-720def0e6170" providerId="ADAL" clId="{15DF4FF1-27B5-4CCA-9C82-075440BB4338}" dt="2023-02-08T11:09:58.917" v="4626" actId="478"/>
          <ac:picMkLst>
            <pc:docMk/>
            <pc:sldMk cId="2523208504" sldId="2046"/>
            <ac:picMk id="11" creationId="{BCC6FD16-E3A0-4B4C-8E4B-924732A49574}"/>
          </ac:picMkLst>
        </pc:picChg>
      </pc:sldChg>
      <pc:sldChg chg="addSp delSp modSp mod">
        <pc:chgData name="Isabel Morales" userId="c99905c7-edab-4a10-9a1a-720def0e6170" providerId="ADAL" clId="{15DF4FF1-27B5-4CCA-9C82-075440BB4338}" dt="2023-02-08T11:11:00.014" v="4633" actId="166"/>
        <pc:sldMkLst>
          <pc:docMk/>
          <pc:sldMk cId="3176925951" sldId="2047"/>
        </pc:sldMkLst>
        <pc:spChg chg="del">
          <ac:chgData name="Isabel Morales" userId="c99905c7-edab-4a10-9a1a-720def0e6170" providerId="ADAL" clId="{15DF4FF1-27B5-4CCA-9C82-075440BB4338}" dt="2023-02-08T11:10:43.606" v="4631" actId="478"/>
          <ac:spMkLst>
            <pc:docMk/>
            <pc:sldMk cId="3176925951" sldId="2047"/>
            <ac:spMk id="2" creationId="{A200FA4C-674B-C945-A406-1DCF32676B41}"/>
          </ac:spMkLst>
        </pc:spChg>
        <pc:spChg chg="mod ord">
          <ac:chgData name="Isabel Morales" userId="c99905c7-edab-4a10-9a1a-720def0e6170" providerId="ADAL" clId="{15DF4FF1-27B5-4CCA-9C82-075440BB4338}" dt="2023-02-08T11:11:00.014" v="4633" actId="166"/>
          <ac:spMkLst>
            <pc:docMk/>
            <pc:sldMk cId="3176925951" sldId="2047"/>
            <ac:spMk id="3" creationId="{D28121E2-A729-CB47-B5F0-9FE36F78CF3B}"/>
          </ac:spMkLst>
        </pc:spChg>
        <pc:spChg chg="add mod">
          <ac:chgData name="Isabel Morales" userId="c99905c7-edab-4a10-9a1a-720def0e6170" providerId="ADAL" clId="{15DF4FF1-27B5-4CCA-9C82-075440BB4338}" dt="2023-02-08T11:10:44.188" v="4632"/>
          <ac:spMkLst>
            <pc:docMk/>
            <pc:sldMk cId="3176925951" sldId="2047"/>
            <ac:spMk id="7" creationId="{7A67E77A-078D-558B-101A-DD6C6078F169}"/>
          </ac:spMkLst>
        </pc:spChg>
        <pc:picChg chg="add mod">
          <ac:chgData name="Isabel Morales" userId="c99905c7-edab-4a10-9a1a-720def0e6170" providerId="ADAL" clId="{15DF4FF1-27B5-4CCA-9C82-075440BB4338}" dt="2023-02-08T11:10:44.188" v="4632"/>
          <ac:picMkLst>
            <pc:docMk/>
            <pc:sldMk cId="3176925951" sldId="2047"/>
            <ac:picMk id="4" creationId="{68C0D830-5FAE-2C9A-49CE-FAA826919512}"/>
          </ac:picMkLst>
        </pc:picChg>
        <pc:picChg chg="add mod">
          <ac:chgData name="Isabel Morales" userId="c99905c7-edab-4a10-9a1a-720def0e6170" providerId="ADAL" clId="{15DF4FF1-27B5-4CCA-9C82-075440BB4338}" dt="2023-02-08T11:10:44.188" v="4632"/>
          <ac:picMkLst>
            <pc:docMk/>
            <pc:sldMk cId="3176925951" sldId="2047"/>
            <ac:picMk id="5" creationId="{446A1FFE-2D7A-6266-F77F-048926D7E36A}"/>
          </ac:picMkLst>
        </pc:picChg>
        <pc:picChg chg="del">
          <ac:chgData name="Isabel Morales" userId="c99905c7-edab-4a10-9a1a-720def0e6170" providerId="ADAL" clId="{15DF4FF1-27B5-4CCA-9C82-075440BB4338}" dt="2023-02-08T11:10:43.606" v="4631" actId="478"/>
          <ac:picMkLst>
            <pc:docMk/>
            <pc:sldMk cId="3176925951" sldId="2047"/>
            <ac:picMk id="6" creationId="{CB720555-AB37-CA45-8023-4CE4077D24EE}"/>
          </ac:picMkLst>
        </pc:picChg>
        <pc:picChg chg="del">
          <ac:chgData name="Isabel Morales" userId="c99905c7-edab-4a10-9a1a-720def0e6170" providerId="ADAL" clId="{15DF4FF1-27B5-4CCA-9C82-075440BB4338}" dt="2023-02-08T11:10:43.606" v="4631" actId="478"/>
          <ac:picMkLst>
            <pc:docMk/>
            <pc:sldMk cId="3176925951" sldId="2047"/>
            <ac:picMk id="9" creationId="{FE631A10-C46B-C547-9672-04695C41476C}"/>
          </ac:picMkLst>
        </pc:picChg>
      </pc:sldChg>
      <pc:sldChg chg="modSp del mod">
        <pc:chgData name="Isabel Morales" userId="c99905c7-edab-4a10-9a1a-720def0e6170" providerId="ADAL" clId="{15DF4FF1-27B5-4CCA-9C82-075440BB4338}" dt="2023-02-08T11:04:21.284" v="4620" actId="47"/>
        <pc:sldMkLst>
          <pc:docMk/>
          <pc:sldMk cId="1961601443" sldId="2048"/>
        </pc:sldMkLst>
        <pc:spChg chg="mod">
          <ac:chgData name="Isabel Morales" userId="c99905c7-edab-4a10-9a1a-720def0e6170" providerId="ADAL" clId="{15DF4FF1-27B5-4CCA-9C82-075440BB4338}" dt="2022-12-16T09:04:11.023" v="230" actId="14100"/>
          <ac:spMkLst>
            <pc:docMk/>
            <pc:sldMk cId="1961601443" sldId="2048"/>
            <ac:spMk id="3" creationId="{D28121E2-A729-CB47-B5F0-9FE36F78CF3B}"/>
          </ac:spMkLst>
        </pc:spChg>
      </pc:sldChg>
      <pc:sldChg chg="del">
        <pc:chgData name="Isabel Morales" userId="c99905c7-edab-4a10-9a1a-720def0e6170" providerId="ADAL" clId="{15DF4FF1-27B5-4CCA-9C82-075440BB4338}" dt="2022-12-16T09:04:16.162" v="231" actId="47"/>
        <pc:sldMkLst>
          <pc:docMk/>
          <pc:sldMk cId="2728958920" sldId="2049"/>
        </pc:sldMkLst>
      </pc:sldChg>
      <pc:sldChg chg="del">
        <pc:chgData name="Isabel Morales" userId="c99905c7-edab-4a10-9a1a-720def0e6170" providerId="ADAL" clId="{15DF4FF1-27B5-4CCA-9C82-075440BB4338}" dt="2022-12-16T09:04:18.919" v="236" actId="47"/>
        <pc:sldMkLst>
          <pc:docMk/>
          <pc:sldMk cId="3905783202" sldId="2053"/>
        </pc:sldMkLst>
      </pc:sldChg>
      <pc:sldChg chg="del">
        <pc:chgData name="Isabel Morales" userId="c99905c7-edab-4a10-9a1a-720def0e6170" providerId="ADAL" clId="{15DF4FF1-27B5-4CCA-9C82-075440BB4338}" dt="2022-12-16T09:05:10.087" v="266" actId="47"/>
        <pc:sldMkLst>
          <pc:docMk/>
          <pc:sldMk cId="2198159673" sldId="2072"/>
        </pc:sldMkLst>
      </pc:sldChg>
      <pc:sldChg chg="addSp delSp modSp mod modShow">
        <pc:chgData name="Isabel Morales" userId="c99905c7-edab-4a10-9a1a-720def0e6170" providerId="ADAL" clId="{15DF4FF1-27B5-4CCA-9C82-075440BB4338}" dt="2023-03-15T16:22:25.101" v="4638" actId="2711"/>
        <pc:sldMkLst>
          <pc:docMk/>
          <pc:sldMk cId="1151864694" sldId="2116"/>
        </pc:sldMkLst>
        <pc:spChg chg="mod">
          <ac:chgData name="Isabel Morales" userId="c99905c7-edab-4a10-9a1a-720def0e6170" providerId="ADAL" clId="{15DF4FF1-27B5-4CCA-9C82-075440BB4338}" dt="2022-12-16T09:05:21.484" v="315" actId="20577"/>
          <ac:spMkLst>
            <pc:docMk/>
            <pc:sldMk cId="1151864694" sldId="2116"/>
            <ac:spMk id="2" creationId="{957D28C5-327F-BE41-8F95-4A8471A0FA3D}"/>
          </ac:spMkLst>
        </pc:spChg>
        <pc:spChg chg="mod">
          <ac:chgData name="Isabel Morales" userId="c99905c7-edab-4a10-9a1a-720def0e6170" providerId="ADAL" clId="{15DF4FF1-27B5-4CCA-9C82-075440BB4338}" dt="2022-12-16T09:31:31.499" v="1359" actId="113"/>
          <ac:spMkLst>
            <pc:docMk/>
            <pc:sldMk cId="1151864694" sldId="2116"/>
            <ac:spMk id="3" creationId="{8535E1D0-5C74-F1CE-E51B-78142543747A}"/>
          </ac:spMkLst>
        </pc:spChg>
        <pc:spChg chg="mod">
          <ac:chgData name="Isabel Morales" userId="c99905c7-edab-4a10-9a1a-720def0e6170" providerId="ADAL" clId="{15DF4FF1-27B5-4CCA-9C82-075440BB4338}" dt="2022-12-16T09:35:50.040" v="1455" actId="20577"/>
          <ac:spMkLst>
            <pc:docMk/>
            <pc:sldMk cId="1151864694" sldId="2116"/>
            <ac:spMk id="4" creationId="{05E34B91-BC89-BF70-DC01-E71FA7EEB00F}"/>
          </ac:spMkLst>
        </pc:spChg>
        <pc:spChg chg="mod">
          <ac:chgData name="Isabel Morales" userId="c99905c7-edab-4a10-9a1a-720def0e6170" providerId="ADAL" clId="{15DF4FF1-27B5-4CCA-9C82-075440BB4338}" dt="2022-12-16T09:53:56.339" v="2759" actId="255"/>
          <ac:spMkLst>
            <pc:docMk/>
            <pc:sldMk cId="1151864694" sldId="2116"/>
            <ac:spMk id="5" creationId="{38991708-7A55-E286-4278-D6623492F45F}"/>
          </ac:spMkLst>
        </pc:spChg>
        <pc:spChg chg="mod">
          <ac:chgData name="Isabel Morales" userId="c99905c7-edab-4a10-9a1a-720def0e6170" providerId="ADAL" clId="{15DF4FF1-27B5-4CCA-9C82-075440BB4338}" dt="2022-12-16T09:33:06.482" v="1384" actId="113"/>
          <ac:spMkLst>
            <pc:docMk/>
            <pc:sldMk cId="1151864694" sldId="2116"/>
            <ac:spMk id="6" creationId="{7DA3BD4C-5BE4-BF0B-19C6-330EEDEB7DAD}"/>
          </ac:spMkLst>
        </pc:spChg>
        <pc:spChg chg="del">
          <ac:chgData name="Isabel Morales" userId="c99905c7-edab-4a10-9a1a-720def0e6170" providerId="ADAL" clId="{15DF4FF1-27B5-4CCA-9C82-075440BB4338}" dt="2022-12-16T09:27:09.118" v="1140" actId="478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Isabel Morales" userId="c99905c7-edab-4a10-9a1a-720def0e6170" providerId="ADAL" clId="{15DF4FF1-27B5-4CCA-9C82-075440BB4338}" dt="2022-12-16T09:26:19.088" v="1134" actId="164"/>
          <ac:spMkLst>
            <pc:docMk/>
            <pc:sldMk cId="1151864694" sldId="2116"/>
            <ac:spMk id="19" creationId="{0AE7CDFE-2D51-D94A-7787-814CAAD11C15}"/>
          </ac:spMkLst>
        </pc:spChg>
        <pc:spChg chg="mod">
          <ac:chgData name="Isabel Morales" userId="c99905c7-edab-4a10-9a1a-720def0e6170" providerId="ADAL" clId="{15DF4FF1-27B5-4CCA-9C82-075440BB4338}" dt="2022-12-16T09:26:14.949" v="1133" actId="164"/>
          <ac:spMkLst>
            <pc:docMk/>
            <pc:sldMk cId="1151864694" sldId="2116"/>
            <ac:spMk id="21" creationId="{67A4922C-9EAF-DEED-B27F-65BD5F077AF9}"/>
          </ac:spMkLst>
        </pc:spChg>
        <pc:spChg chg="mod">
          <ac:chgData name="Isabel Morales" userId="c99905c7-edab-4a10-9a1a-720def0e6170" providerId="ADAL" clId="{15DF4FF1-27B5-4CCA-9C82-075440BB4338}" dt="2022-12-16T09:26:10.285" v="1132" actId="164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Isabel Morales" userId="c99905c7-edab-4a10-9a1a-720def0e6170" providerId="ADAL" clId="{15DF4FF1-27B5-4CCA-9C82-075440BB4338}" dt="2022-12-16T09:26:14.949" v="1133" actId="164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Isabel Morales" userId="c99905c7-edab-4a10-9a1a-720def0e6170" providerId="ADAL" clId="{15DF4FF1-27B5-4CCA-9C82-075440BB4338}" dt="2022-12-16T09:26:19.088" v="1134" actId="164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Isabel Morales" userId="c99905c7-edab-4a10-9a1a-720def0e6170" providerId="ADAL" clId="{15DF4FF1-27B5-4CCA-9C82-075440BB4338}" dt="2022-12-16T09:26:24.684" v="1135" actId="164"/>
          <ac:spMkLst>
            <pc:docMk/>
            <pc:sldMk cId="1151864694" sldId="2116"/>
            <ac:spMk id="28" creationId="{050E919F-C0A9-78B2-E97E-EE55D9F2FB12}"/>
          </ac:spMkLst>
        </pc:spChg>
        <pc:spChg chg="mod">
          <ac:chgData name="Isabel Morales" userId="c99905c7-edab-4a10-9a1a-720def0e6170" providerId="ADAL" clId="{15DF4FF1-27B5-4CCA-9C82-075440BB4338}" dt="2023-03-15T16:22:25.101" v="4638" actId="2711"/>
          <ac:spMkLst>
            <pc:docMk/>
            <pc:sldMk cId="1151864694" sldId="2116"/>
            <ac:spMk id="29" creationId="{898243E3-6B5B-BF31-11D1-1D96D34C060D}"/>
          </ac:spMkLst>
        </pc:spChg>
        <pc:spChg chg="mod">
          <ac:chgData name="Isabel Morales" userId="c99905c7-edab-4a10-9a1a-720def0e6170" providerId="ADAL" clId="{15DF4FF1-27B5-4CCA-9C82-075440BB4338}" dt="2022-12-16T09:26:24.684" v="1135" actId="164"/>
          <ac:spMkLst>
            <pc:docMk/>
            <pc:sldMk cId="1151864694" sldId="2116"/>
            <ac:spMk id="30" creationId="{7D220751-EDF8-AA10-BE67-663B59B43876}"/>
          </ac:spMkLst>
        </pc:spChg>
        <pc:spChg chg="del">
          <ac:chgData name="Isabel Morales" userId="c99905c7-edab-4a10-9a1a-720def0e6170" providerId="ADAL" clId="{15DF4FF1-27B5-4CCA-9C82-075440BB4338}" dt="2022-12-16T09:27:07.051" v="1139" actId="478"/>
          <ac:spMkLst>
            <pc:docMk/>
            <pc:sldMk cId="1151864694" sldId="2116"/>
            <ac:spMk id="33" creationId="{46CD7602-4E1C-6541-0A30-F76659937503}"/>
          </ac:spMkLst>
        </pc:spChg>
        <pc:grpChg chg="add mod">
          <ac:chgData name="Isabel Morales" userId="c99905c7-edab-4a10-9a1a-720def0e6170" providerId="ADAL" clId="{15DF4FF1-27B5-4CCA-9C82-075440BB4338}" dt="2022-12-16T09:26:10.285" v="1132" actId="164"/>
          <ac:grpSpMkLst>
            <pc:docMk/>
            <pc:sldMk cId="1151864694" sldId="2116"/>
            <ac:grpSpMk id="15" creationId="{61764757-FCF4-E3A6-9788-571267B6CDB1}"/>
          </ac:grpSpMkLst>
        </pc:grpChg>
        <pc:grpChg chg="add mod">
          <ac:chgData name="Isabel Morales" userId="c99905c7-edab-4a10-9a1a-720def0e6170" providerId="ADAL" clId="{15DF4FF1-27B5-4CCA-9C82-075440BB4338}" dt="2022-12-16T09:26:31.489" v="1136" actId="465"/>
          <ac:grpSpMkLst>
            <pc:docMk/>
            <pc:sldMk cId="1151864694" sldId="2116"/>
            <ac:grpSpMk id="16" creationId="{FC98CF6A-0985-42C2-F333-03CFCB11A865}"/>
          </ac:grpSpMkLst>
        </pc:grpChg>
        <pc:grpChg chg="add mod">
          <ac:chgData name="Isabel Morales" userId="c99905c7-edab-4a10-9a1a-720def0e6170" providerId="ADAL" clId="{15DF4FF1-27B5-4CCA-9C82-075440BB4338}" dt="2022-12-16T09:26:31.489" v="1136" actId="465"/>
          <ac:grpSpMkLst>
            <pc:docMk/>
            <pc:sldMk cId="1151864694" sldId="2116"/>
            <ac:grpSpMk id="24" creationId="{25137229-171D-0F91-E812-D1289D0E237A}"/>
          </ac:grpSpMkLst>
        </pc:grpChg>
        <pc:grpChg chg="add mod">
          <ac:chgData name="Isabel Morales" userId="c99905c7-edab-4a10-9a1a-720def0e6170" providerId="ADAL" clId="{15DF4FF1-27B5-4CCA-9C82-075440BB4338}" dt="2022-12-16T09:26:24.684" v="1135" actId="164"/>
          <ac:grpSpMkLst>
            <pc:docMk/>
            <pc:sldMk cId="1151864694" sldId="2116"/>
            <ac:grpSpMk id="25" creationId="{7A5EB60A-FC71-B9F1-0BB2-2D91D44F2571}"/>
          </ac:grpSpMkLst>
        </pc:grpChg>
        <pc:picChg chg="del">
          <ac:chgData name="Isabel Morales" userId="c99905c7-edab-4a10-9a1a-720def0e6170" providerId="ADAL" clId="{15DF4FF1-27B5-4CCA-9C82-075440BB4338}" dt="2022-12-16T09:22:06.497" v="978" actId="478"/>
          <ac:picMkLst>
            <pc:docMk/>
            <pc:sldMk cId="1151864694" sldId="2116"/>
            <ac:picMk id="11" creationId="{8A46C187-DC2A-DB40-7E3C-101C6D46A446}"/>
          </ac:picMkLst>
        </pc:picChg>
        <pc:picChg chg="add del mod">
          <ac:chgData name="Isabel Morales" userId="c99905c7-edab-4a10-9a1a-720def0e6170" providerId="ADAL" clId="{15DF4FF1-27B5-4CCA-9C82-075440BB4338}" dt="2022-12-16T09:22:05.051" v="977" actId="21"/>
          <ac:picMkLst>
            <pc:docMk/>
            <pc:sldMk cId="1151864694" sldId="2116"/>
            <ac:picMk id="13" creationId="{0B4A4447-DF5C-E2E6-1934-567E5DEEA192}"/>
          </ac:picMkLst>
        </pc:picChg>
        <pc:picChg chg="add mod">
          <ac:chgData name="Isabel Morales" userId="c99905c7-edab-4a10-9a1a-720def0e6170" providerId="ADAL" clId="{15DF4FF1-27B5-4CCA-9C82-075440BB4338}" dt="2022-12-16T09:22:06.810" v="979"/>
          <ac:picMkLst>
            <pc:docMk/>
            <pc:sldMk cId="1151864694" sldId="2116"/>
            <ac:picMk id="14" creationId="{357851F8-A4DD-378F-0E3E-EA87010CC00B}"/>
          </ac:picMkLst>
        </pc:picChg>
      </pc:sldChg>
      <pc:sldChg chg="addSp delSp modSp mod modShow">
        <pc:chgData name="Isabel Morales" userId="c99905c7-edab-4a10-9a1a-720def0e6170" providerId="ADAL" clId="{15DF4FF1-27B5-4CCA-9C82-075440BB4338}" dt="2023-01-23T09:48:01.309" v="4555" actId="20577"/>
        <pc:sldMkLst>
          <pc:docMk/>
          <pc:sldMk cId="2336017354" sldId="2126"/>
        </pc:sldMkLst>
        <pc:spChg chg="mod">
          <ac:chgData name="Isabel Morales" userId="c99905c7-edab-4a10-9a1a-720def0e6170" providerId="ADAL" clId="{15DF4FF1-27B5-4CCA-9C82-075440BB4338}" dt="2022-12-16T09:05:01.792" v="265" actId="20577"/>
          <ac:spMkLst>
            <pc:docMk/>
            <pc:sldMk cId="2336017354" sldId="2126"/>
            <ac:spMk id="3" creationId="{6B36E51F-BF7A-0A43-AC3C-B2B845A59BC6}"/>
          </ac:spMkLst>
        </pc:spChg>
        <pc:spChg chg="mod">
          <ac:chgData name="Isabel Morales" userId="c99905c7-edab-4a10-9a1a-720def0e6170" providerId="ADAL" clId="{15DF4FF1-27B5-4CCA-9C82-075440BB4338}" dt="2022-12-16T09:09:48.262" v="691" actId="113"/>
          <ac:spMkLst>
            <pc:docMk/>
            <pc:sldMk cId="2336017354" sldId="2126"/>
            <ac:spMk id="7" creationId="{16C5A5FF-E6D4-3DDF-4CCA-08805F1D48A0}"/>
          </ac:spMkLst>
        </pc:spChg>
        <pc:spChg chg="mod">
          <ac:chgData name="Isabel Morales" userId="c99905c7-edab-4a10-9a1a-720def0e6170" providerId="ADAL" clId="{15DF4FF1-27B5-4CCA-9C82-075440BB4338}" dt="2023-01-23T09:48:01.309" v="4555" actId="20577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Isabel Morales" userId="c99905c7-edab-4a10-9a1a-720def0e6170" providerId="ADAL" clId="{15DF4FF1-27B5-4CCA-9C82-075440BB4338}" dt="2022-12-16T09:20:36.849" v="969" actId="1035"/>
          <ac:spMkLst>
            <pc:docMk/>
            <pc:sldMk cId="2336017354" sldId="2126"/>
            <ac:spMk id="21" creationId="{63FF4BE9-61B5-1BC8-01FD-FDED89E7957F}"/>
          </ac:spMkLst>
        </pc:spChg>
        <pc:spChg chg="mod">
          <ac:chgData name="Isabel Morales" userId="c99905c7-edab-4a10-9a1a-720def0e6170" providerId="ADAL" clId="{15DF4FF1-27B5-4CCA-9C82-075440BB4338}" dt="2022-12-16T09:14:58.609" v="766" actId="164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Isabel Morales" userId="c99905c7-edab-4a10-9a1a-720def0e6170" providerId="ADAL" clId="{15DF4FF1-27B5-4CCA-9C82-075440BB4338}" dt="2022-12-16T09:14:54.039" v="765" actId="164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Isabel Morales" userId="c99905c7-edab-4a10-9a1a-720def0e6170" providerId="ADAL" clId="{15DF4FF1-27B5-4CCA-9C82-075440BB4338}" dt="2022-12-16T09:14:58.609" v="766" actId="164"/>
          <ac:spMkLst>
            <pc:docMk/>
            <pc:sldMk cId="2336017354" sldId="2126"/>
            <ac:spMk id="29" creationId="{0F074669-35B2-68E8-D3A3-7B7EB3EF2C4F}"/>
          </ac:spMkLst>
        </pc:spChg>
        <pc:spChg chg="mod">
          <ac:chgData name="Isabel Morales" userId="c99905c7-edab-4a10-9a1a-720def0e6170" providerId="ADAL" clId="{15DF4FF1-27B5-4CCA-9C82-075440BB4338}" dt="2022-12-16T09:14:54.039" v="765" actId="164"/>
          <ac:spMkLst>
            <pc:docMk/>
            <pc:sldMk cId="2336017354" sldId="2126"/>
            <ac:spMk id="30" creationId="{0DE50277-F0DA-5DE0-9002-A0AFC90E1D64}"/>
          </ac:spMkLst>
        </pc:spChg>
        <pc:grpChg chg="add del mod">
          <ac:chgData name="Isabel Morales" userId="c99905c7-edab-4a10-9a1a-720def0e6170" providerId="ADAL" clId="{15DF4FF1-27B5-4CCA-9C82-075440BB4338}" dt="2022-12-16T09:20:36.849" v="969" actId="1035"/>
          <ac:grpSpMkLst>
            <pc:docMk/>
            <pc:sldMk cId="2336017354" sldId="2126"/>
            <ac:grpSpMk id="2" creationId="{EFAAB570-C49E-D9FE-B916-DA19662630A7}"/>
          </ac:grpSpMkLst>
        </pc:grpChg>
        <pc:grpChg chg="add mod">
          <ac:chgData name="Isabel Morales" userId="c99905c7-edab-4a10-9a1a-720def0e6170" providerId="ADAL" clId="{15DF4FF1-27B5-4CCA-9C82-075440BB4338}" dt="2022-12-16T09:20:36.849" v="969" actId="1035"/>
          <ac:grpSpMkLst>
            <pc:docMk/>
            <pc:sldMk cId="2336017354" sldId="2126"/>
            <ac:grpSpMk id="10" creationId="{A10EB318-83BF-94BD-874A-88009B350C6B}"/>
          </ac:grpSpMkLst>
        </pc:grpChg>
        <pc:grpChg chg="add mod">
          <ac:chgData name="Isabel Morales" userId="c99905c7-edab-4a10-9a1a-720def0e6170" providerId="ADAL" clId="{15DF4FF1-27B5-4CCA-9C82-075440BB4338}" dt="2022-12-16T09:20:36.849" v="969" actId="1035"/>
          <ac:grpSpMkLst>
            <pc:docMk/>
            <pc:sldMk cId="2336017354" sldId="2126"/>
            <ac:grpSpMk id="11" creationId="{D965B0DE-5B9F-78CF-5B97-FD33AD2B96F7}"/>
          </ac:grpSpMkLst>
        </pc:grpChg>
        <pc:picChg chg="add del mod">
          <ac:chgData name="Isabel Morales" userId="c99905c7-edab-4a10-9a1a-720def0e6170" providerId="ADAL" clId="{15DF4FF1-27B5-4CCA-9C82-075440BB4338}" dt="2022-12-16T09:12:43.504" v="696" actId="21"/>
          <ac:picMkLst>
            <pc:docMk/>
            <pc:sldMk cId="2336017354" sldId="2126"/>
            <ac:picMk id="6" creationId="{8FFC7FDB-35CB-F375-4722-86FE33BD6CA9}"/>
          </ac:picMkLst>
        </pc:picChg>
        <pc:picChg chg="del">
          <ac:chgData name="Isabel Morales" userId="c99905c7-edab-4a10-9a1a-720def0e6170" providerId="ADAL" clId="{15DF4FF1-27B5-4CCA-9C82-075440BB4338}" dt="2022-12-16T09:12:45.009" v="697" actId="478"/>
          <ac:picMkLst>
            <pc:docMk/>
            <pc:sldMk cId="2336017354" sldId="2126"/>
            <ac:picMk id="8" creationId="{B2700147-2550-49A1-A056-42CBBD40FD77}"/>
          </ac:picMkLst>
        </pc:picChg>
        <pc:picChg chg="add mod">
          <ac:chgData name="Isabel Morales" userId="c99905c7-edab-4a10-9a1a-720def0e6170" providerId="ADAL" clId="{15DF4FF1-27B5-4CCA-9C82-075440BB4338}" dt="2022-12-16T09:20:36.849" v="969" actId="1035"/>
          <ac:picMkLst>
            <pc:docMk/>
            <pc:sldMk cId="2336017354" sldId="2126"/>
            <ac:picMk id="9" creationId="{B7AA9B1D-07B9-5240-719F-140BF7D128A6}"/>
          </ac:picMkLst>
        </pc:picChg>
      </pc:sldChg>
      <pc:sldChg chg="addSp delSp modSp mod">
        <pc:chgData name="Isabel Morales" userId="c99905c7-edab-4a10-9a1a-720def0e6170" providerId="ADAL" clId="{15DF4FF1-27B5-4CCA-9C82-075440BB4338}" dt="2023-02-03T12:04:29.199" v="4618" actId="20577"/>
        <pc:sldMkLst>
          <pc:docMk/>
          <pc:sldMk cId="2805387025" sldId="2127"/>
        </pc:sldMkLst>
        <pc:spChg chg="mod">
          <ac:chgData name="Isabel Morales" userId="c99905c7-edab-4a10-9a1a-720def0e6170" providerId="ADAL" clId="{15DF4FF1-27B5-4CCA-9C82-075440BB4338}" dt="2023-02-03T12:04:29.199" v="4618" actId="20577"/>
          <ac:spMkLst>
            <pc:docMk/>
            <pc:sldMk cId="2805387025" sldId="2127"/>
            <ac:spMk id="3" creationId="{843D6047-FD6E-CEA2-1027-1034CF9303CE}"/>
          </ac:spMkLst>
        </pc:spChg>
        <pc:spChg chg="add mod">
          <ac:chgData name="Isabel Morales" userId="c99905c7-edab-4a10-9a1a-720def0e6170" providerId="ADAL" clId="{15DF4FF1-27B5-4CCA-9C82-075440BB4338}" dt="2022-12-16T10:11:43.430" v="3267" actId="113"/>
          <ac:spMkLst>
            <pc:docMk/>
            <pc:sldMk cId="2805387025" sldId="2127"/>
            <ac:spMk id="6" creationId="{9AEC2EBD-C1BC-7241-29E6-761853263820}"/>
          </ac:spMkLst>
        </pc:spChg>
        <pc:spChg chg="mod">
          <ac:chgData name="Isabel Morales" userId="c99905c7-edab-4a10-9a1a-720def0e6170" providerId="ADAL" clId="{15DF4FF1-27B5-4CCA-9C82-075440BB4338}" dt="2022-12-16T10:43:47.041" v="3486" actId="20577"/>
          <ac:spMkLst>
            <pc:docMk/>
            <pc:sldMk cId="2805387025" sldId="2127"/>
            <ac:spMk id="9" creationId="{4DE073CA-E542-5E49-8EB5-051910981605}"/>
          </ac:spMkLst>
        </pc:spChg>
        <pc:spChg chg="mod">
          <ac:chgData name="Isabel Morales" userId="c99905c7-edab-4a10-9a1a-720def0e6170" providerId="ADAL" clId="{15DF4FF1-27B5-4CCA-9C82-075440BB4338}" dt="2022-12-16T10:13:28.980" v="3292" actId="20577"/>
          <ac:spMkLst>
            <pc:docMk/>
            <pc:sldMk cId="2805387025" sldId="2127"/>
            <ac:spMk id="10" creationId="{ABF56CB1-8411-1C2C-80EC-36A14E87C288}"/>
          </ac:spMkLst>
        </pc:spChg>
        <pc:graphicFrameChg chg="del">
          <ac:chgData name="Isabel Morales" userId="c99905c7-edab-4a10-9a1a-720def0e6170" providerId="ADAL" clId="{15DF4FF1-27B5-4CCA-9C82-075440BB4338}" dt="2022-12-16T10:09:31.102" v="3207" actId="478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del">
          <ac:chgData name="Isabel Morales" userId="c99905c7-edab-4a10-9a1a-720def0e6170" providerId="ADAL" clId="{15DF4FF1-27B5-4CCA-9C82-075440BB4338}" dt="2022-12-16T10:09:31.102" v="3207" actId="478"/>
          <ac:graphicFrameMkLst>
            <pc:docMk/>
            <pc:sldMk cId="2805387025" sldId="2127"/>
            <ac:graphicFrameMk id="4" creationId="{F55AEFF8-D6AD-92A0-AF89-687FCFB504B4}"/>
          </ac:graphicFrameMkLst>
        </pc:graphicFrameChg>
        <pc:graphicFrameChg chg="add mod modGraphic">
          <ac:chgData name="Isabel Morales" userId="c99905c7-edab-4a10-9a1a-720def0e6170" providerId="ADAL" clId="{15DF4FF1-27B5-4CCA-9C82-075440BB4338}" dt="2022-12-16T10:30:24.665" v="3346" actId="2062"/>
          <ac:graphicFrameMkLst>
            <pc:docMk/>
            <pc:sldMk cId="2805387025" sldId="2127"/>
            <ac:graphicFrameMk id="5" creationId="{FD1FF132-3588-86F4-4E09-6E58D99F0CCE}"/>
          </ac:graphicFrameMkLst>
        </pc:graphicFrameChg>
      </pc:sldChg>
      <pc:sldChg chg="modSp del mod">
        <pc:chgData name="Isabel Morales" userId="c99905c7-edab-4a10-9a1a-720def0e6170" providerId="ADAL" clId="{15DF4FF1-27B5-4CCA-9C82-075440BB4338}" dt="2022-12-16T10:32:31.935" v="3424" actId="47"/>
        <pc:sldMkLst>
          <pc:docMk/>
          <pc:sldMk cId="1545328840" sldId="2128"/>
        </pc:sldMkLst>
        <pc:spChg chg="mod">
          <ac:chgData name="Isabel Morales" userId="c99905c7-edab-4a10-9a1a-720def0e6170" providerId="ADAL" clId="{15DF4FF1-27B5-4CCA-9C82-075440BB4338}" dt="2022-12-16T09:06:56.986" v="433" actId="20577"/>
          <ac:spMkLst>
            <pc:docMk/>
            <pc:sldMk cId="1545328840" sldId="2128"/>
            <ac:spMk id="2" creationId="{A151883C-71B3-054A-BF73-868362EEA501}"/>
          </ac:spMkLst>
        </pc:spChg>
      </pc:sldChg>
      <pc:sldChg chg="modSp del mod">
        <pc:chgData name="Isabel Morales" userId="c99905c7-edab-4a10-9a1a-720def0e6170" providerId="ADAL" clId="{15DF4FF1-27B5-4CCA-9C82-075440BB4338}" dt="2022-12-16T10:43:34.265" v="3465" actId="47"/>
        <pc:sldMkLst>
          <pc:docMk/>
          <pc:sldMk cId="1932750775" sldId="2129"/>
        </pc:sldMkLst>
        <pc:spChg chg="mod">
          <ac:chgData name="Isabel Morales" userId="c99905c7-edab-4a10-9a1a-720def0e6170" providerId="ADAL" clId="{15DF4FF1-27B5-4CCA-9C82-075440BB4338}" dt="2022-12-16T09:07:06.823" v="487" actId="6549"/>
          <ac:spMkLst>
            <pc:docMk/>
            <pc:sldMk cId="1932750775" sldId="2129"/>
            <ac:spMk id="10" creationId="{5AF04B2B-6CB3-AE4E-B27C-5CC43923BA24}"/>
          </ac:spMkLst>
        </pc:spChg>
      </pc:sldChg>
      <pc:sldChg chg="del">
        <pc:chgData name="Isabel Morales" userId="c99905c7-edab-4a10-9a1a-720def0e6170" providerId="ADAL" clId="{15DF4FF1-27B5-4CCA-9C82-075440BB4338}" dt="2022-12-16T09:06:50.499" v="409" actId="47"/>
        <pc:sldMkLst>
          <pc:docMk/>
          <pc:sldMk cId="715194023" sldId="2130"/>
        </pc:sldMkLst>
      </pc:sldChg>
      <pc:sldChg chg="del">
        <pc:chgData name="Isabel Morales" userId="c99905c7-edab-4a10-9a1a-720def0e6170" providerId="ADAL" clId="{15DF4FF1-27B5-4CCA-9C82-075440BB4338}" dt="2022-12-16T09:06:51.989" v="410" actId="47"/>
        <pc:sldMkLst>
          <pc:docMk/>
          <pc:sldMk cId="2328612858" sldId="2131"/>
        </pc:sldMkLst>
      </pc:sldChg>
      <pc:sldChg chg="del">
        <pc:chgData name="Isabel Morales" userId="c99905c7-edab-4a10-9a1a-720def0e6170" providerId="ADAL" clId="{15DF4FF1-27B5-4CCA-9C82-075440BB4338}" dt="2022-12-16T09:07:17.028" v="488" actId="47"/>
        <pc:sldMkLst>
          <pc:docMk/>
          <pc:sldMk cId="2950787632" sldId="2132"/>
        </pc:sldMkLst>
      </pc:sldChg>
      <pc:sldChg chg="modSp del mod">
        <pc:chgData name="Isabel Morales" userId="c99905c7-edab-4a10-9a1a-720def0e6170" providerId="ADAL" clId="{15DF4FF1-27B5-4CCA-9C82-075440BB4338}" dt="2022-12-16T09:07:38.278" v="595" actId="47"/>
        <pc:sldMkLst>
          <pc:docMk/>
          <pc:sldMk cId="2409312149" sldId="2133"/>
        </pc:sldMkLst>
        <pc:spChg chg="mod">
          <ac:chgData name="Isabel Morales" userId="c99905c7-edab-4a10-9a1a-720def0e6170" providerId="ADAL" clId="{15DF4FF1-27B5-4CCA-9C82-075440BB4338}" dt="2022-12-16T09:07:36.638" v="594" actId="6549"/>
          <ac:spMkLst>
            <pc:docMk/>
            <pc:sldMk cId="2409312149" sldId="2133"/>
            <ac:spMk id="2" creationId="{0F8B2361-D63B-7A46-840A-0403DD0DCD61}"/>
          </ac:spMkLst>
        </pc:spChg>
      </pc:sldChg>
      <pc:sldChg chg="modSp del mod">
        <pc:chgData name="Isabel Morales" userId="c99905c7-edab-4a10-9a1a-720def0e6170" providerId="ADAL" clId="{15DF4FF1-27B5-4CCA-9C82-075440BB4338}" dt="2022-12-16T10:50:12.194" v="3800" actId="47"/>
        <pc:sldMkLst>
          <pc:docMk/>
          <pc:sldMk cId="2024564194" sldId="2134"/>
        </pc:sldMkLst>
        <pc:spChg chg="mod">
          <ac:chgData name="Isabel Morales" userId="c99905c7-edab-4a10-9a1a-720def0e6170" providerId="ADAL" clId="{15DF4FF1-27B5-4CCA-9C82-075440BB4338}" dt="2022-12-16T09:07:45.496" v="619" actId="20577"/>
          <ac:spMkLst>
            <pc:docMk/>
            <pc:sldMk cId="2024564194" sldId="2134"/>
            <ac:spMk id="2" creationId="{051153D1-4AC3-9045-9A8B-905010E28F9F}"/>
          </ac:spMkLst>
        </pc:spChg>
      </pc:sldChg>
      <pc:sldChg chg="modSp del mod">
        <pc:chgData name="Isabel Morales" userId="c99905c7-edab-4a10-9a1a-720def0e6170" providerId="ADAL" clId="{15DF4FF1-27B5-4CCA-9C82-075440BB4338}" dt="2022-12-16T09:08:04.858" v="651" actId="47"/>
        <pc:sldMkLst>
          <pc:docMk/>
          <pc:sldMk cId="756076621" sldId="2135"/>
        </pc:sldMkLst>
        <pc:spChg chg="mod">
          <ac:chgData name="Isabel Morales" userId="c99905c7-edab-4a10-9a1a-720def0e6170" providerId="ADAL" clId="{15DF4FF1-27B5-4CCA-9C82-075440BB4338}" dt="2022-12-16T09:07:59.288" v="650" actId="20577"/>
          <ac:spMkLst>
            <pc:docMk/>
            <pc:sldMk cId="756076621" sldId="2135"/>
            <ac:spMk id="2" creationId="{97B71EAA-109E-DC48-B360-353790B1A074}"/>
          </ac:spMkLst>
        </pc:spChg>
      </pc:sldChg>
      <pc:sldChg chg="del">
        <pc:chgData name="Isabel Morales" userId="c99905c7-edab-4a10-9a1a-720def0e6170" providerId="ADAL" clId="{15DF4FF1-27B5-4CCA-9C82-075440BB4338}" dt="2022-12-16T09:04:16.628" v="232" actId="47"/>
        <pc:sldMkLst>
          <pc:docMk/>
          <pc:sldMk cId="2131117808" sldId="2136"/>
        </pc:sldMkLst>
      </pc:sldChg>
      <pc:sldChg chg="del">
        <pc:chgData name="Isabel Morales" userId="c99905c7-edab-4a10-9a1a-720def0e6170" providerId="ADAL" clId="{15DF4FF1-27B5-4CCA-9C82-075440BB4338}" dt="2022-12-16T09:04:17.008" v="233" actId="47"/>
        <pc:sldMkLst>
          <pc:docMk/>
          <pc:sldMk cId="2718393904" sldId="2137"/>
        </pc:sldMkLst>
      </pc:sldChg>
      <pc:sldChg chg="del">
        <pc:chgData name="Isabel Morales" userId="c99905c7-edab-4a10-9a1a-720def0e6170" providerId="ADAL" clId="{15DF4FF1-27B5-4CCA-9C82-075440BB4338}" dt="2022-12-16T09:04:17.359" v="234" actId="47"/>
        <pc:sldMkLst>
          <pc:docMk/>
          <pc:sldMk cId="1761323666" sldId="2138"/>
        </pc:sldMkLst>
      </pc:sldChg>
      <pc:sldChg chg="del">
        <pc:chgData name="Isabel Morales" userId="c99905c7-edab-4a10-9a1a-720def0e6170" providerId="ADAL" clId="{15DF4FF1-27B5-4CCA-9C82-075440BB4338}" dt="2022-12-16T09:04:17.952" v="235" actId="47"/>
        <pc:sldMkLst>
          <pc:docMk/>
          <pc:sldMk cId="61306691" sldId="2139"/>
        </pc:sldMkLst>
      </pc:sldChg>
      <pc:sldChg chg="del">
        <pc:chgData name="Isabel Morales" userId="c99905c7-edab-4a10-9a1a-720def0e6170" providerId="ADAL" clId="{15DF4FF1-27B5-4CCA-9C82-075440BB4338}" dt="2022-12-16T09:04:19.289" v="237" actId="47"/>
        <pc:sldMkLst>
          <pc:docMk/>
          <pc:sldMk cId="79236960" sldId="2140"/>
        </pc:sldMkLst>
      </pc:sldChg>
      <pc:sldChg chg="addSp delSp modSp mod">
        <pc:chgData name="Isabel Morales" userId="c99905c7-edab-4a10-9a1a-720def0e6170" providerId="ADAL" clId="{15DF4FF1-27B5-4CCA-9C82-075440BB4338}" dt="2023-02-08T13:09:29.215" v="4635" actId="478"/>
        <pc:sldMkLst>
          <pc:docMk/>
          <pc:sldMk cId="4247097495" sldId="2141"/>
        </pc:sldMkLst>
        <pc:spChg chg="mod">
          <ac:chgData name="Isabel Morales" userId="c99905c7-edab-4a10-9a1a-720def0e6170" providerId="ADAL" clId="{15DF4FF1-27B5-4CCA-9C82-075440BB4338}" dt="2022-12-16T09:00:41.448" v="1" actId="20577"/>
          <ac:spMkLst>
            <pc:docMk/>
            <pc:sldMk cId="4247097495" sldId="2141"/>
            <ac:spMk id="11" creationId="{2FB6F836-063D-D4F5-A50F-1D927FC643A7}"/>
          </ac:spMkLst>
        </pc:spChg>
        <pc:graphicFrameChg chg="add del mod">
          <ac:chgData name="Isabel Morales" userId="c99905c7-edab-4a10-9a1a-720def0e6170" providerId="ADAL" clId="{15DF4FF1-27B5-4CCA-9C82-075440BB4338}" dt="2023-02-08T13:09:29.215" v="4635" actId="478"/>
          <ac:graphicFrameMkLst>
            <pc:docMk/>
            <pc:sldMk cId="4247097495" sldId="2141"/>
            <ac:graphicFrameMk id="8" creationId="{A108F51F-5674-60C0-3CDB-C34CED52F72A}"/>
          </ac:graphicFrameMkLst>
        </pc:graphicFrameChg>
      </pc:sldChg>
      <pc:sldChg chg="del">
        <pc:chgData name="Isabel Morales" userId="c99905c7-edab-4a10-9a1a-720def0e6170" providerId="ADAL" clId="{15DF4FF1-27B5-4CCA-9C82-075440BB4338}" dt="2022-12-16T09:04:19.738" v="238" actId="47"/>
        <pc:sldMkLst>
          <pc:docMk/>
          <pc:sldMk cId="577614669" sldId="2142"/>
        </pc:sldMkLst>
      </pc:sldChg>
      <pc:sldChg chg="modSp add del mod">
        <pc:chgData name="Isabel Morales" userId="c99905c7-edab-4a10-9a1a-720def0e6170" providerId="ADAL" clId="{15DF4FF1-27B5-4CCA-9C82-075440BB4338}" dt="2022-12-16T09:39:53.980" v="1573" actId="47"/>
        <pc:sldMkLst>
          <pc:docMk/>
          <pc:sldMk cId="2376851833" sldId="2142"/>
        </pc:sldMkLst>
        <pc:spChg chg="mod">
          <ac:chgData name="Isabel Morales" userId="c99905c7-edab-4a10-9a1a-720def0e6170" providerId="ADAL" clId="{15DF4FF1-27B5-4CCA-9C82-075440BB4338}" dt="2022-12-16T09:05:36.698" v="363" actId="6549"/>
          <ac:spMkLst>
            <pc:docMk/>
            <pc:sldMk cId="2376851833" sldId="2142"/>
            <ac:spMk id="2" creationId="{957D28C5-327F-BE41-8F95-4A8471A0FA3D}"/>
          </ac:spMkLst>
        </pc:spChg>
      </pc:sldChg>
      <pc:sldChg chg="addSp delSp modSp add mod ord">
        <pc:chgData name="Isabel Morales" userId="c99905c7-edab-4a10-9a1a-720def0e6170" providerId="ADAL" clId="{15DF4FF1-27B5-4CCA-9C82-075440BB4338}" dt="2022-12-19T16:58:47.886" v="4552" actId="21"/>
        <pc:sldMkLst>
          <pc:docMk/>
          <pc:sldMk cId="1654791940" sldId="2143"/>
        </pc:sldMkLst>
        <pc:spChg chg="mod">
          <ac:chgData name="Isabel Morales" userId="c99905c7-edab-4a10-9a1a-720def0e6170" providerId="ADAL" clId="{15DF4FF1-27B5-4CCA-9C82-075440BB4338}" dt="2022-12-16T09:08:13.181" v="686" actId="20577"/>
          <ac:spMkLst>
            <pc:docMk/>
            <pc:sldMk cId="1654791940" sldId="2143"/>
            <ac:spMk id="2" creationId="{A151883C-71B3-054A-BF73-868362EEA501}"/>
          </ac:spMkLst>
        </pc:spChg>
        <pc:spChg chg="add mod">
          <ac:chgData name="Isabel Morales" userId="c99905c7-edab-4a10-9a1a-720def0e6170" providerId="ADAL" clId="{15DF4FF1-27B5-4CCA-9C82-075440BB4338}" dt="2022-12-16T11:22:24.075" v="4273" actId="1038"/>
          <ac:spMkLst>
            <pc:docMk/>
            <pc:sldMk cId="1654791940" sldId="2143"/>
            <ac:spMk id="3" creationId="{3BBAB504-E092-A2BE-8F9A-9FF4EAE1F885}"/>
          </ac:spMkLst>
        </pc:spChg>
        <pc:spChg chg="mod">
          <ac:chgData name="Isabel Morales" userId="c99905c7-edab-4a10-9a1a-720def0e6170" providerId="ADAL" clId="{15DF4FF1-27B5-4CCA-9C82-075440BB4338}" dt="2022-12-16T10:55:37.608" v="3859" actId="21"/>
          <ac:spMkLst>
            <pc:docMk/>
            <pc:sldMk cId="1654791940" sldId="2143"/>
            <ac:spMk id="4" creationId="{BDFBE366-5939-6690-622B-8DC67329F371}"/>
          </ac:spMkLst>
        </pc:spChg>
        <pc:spChg chg="add mod">
          <ac:chgData name="Isabel Morales" userId="c99905c7-edab-4a10-9a1a-720def0e6170" providerId="ADAL" clId="{15DF4FF1-27B5-4CCA-9C82-075440BB4338}" dt="2022-12-16T11:00:46.415" v="3954" actId="255"/>
          <ac:spMkLst>
            <pc:docMk/>
            <pc:sldMk cId="1654791940" sldId="2143"/>
            <ac:spMk id="7" creationId="{79522848-87D6-B91C-98DB-58602E9C9176}"/>
          </ac:spMkLst>
        </pc:spChg>
        <pc:spChg chg="add del mod">
          <ac:chgData name="Isabel Morales" userId="c99905c7-edab-4a10-9a1a-720def0e6170" providerId="ADAL" clId="{15DF4FF1-27B5-4CCA-9C82-075440BB4338}" dt="2022-12-16T11:17:32.481" v="4105" actId="21"/>
          <ac:spMkLst>
            <pc:docMk/>
            <pc:sldMk cId="1654791940" sldId="2143"/>
            <ac:spMk id="14" creationId="{4FA50BA8-BC90-5931-39BB-5DEE0BA68747}"/>
          </ac:spMkLst>
        </pc:spChg>
        <pc:spChg chg="add del mod">
          <ac:chgData name="Isabel Morales" userId="c99905c7-edab-4a10-9a1a-720def0e6170" providerId="ADAL" clId="{15DF4FF1-27B5-4CCA-9C82-075440BB4338}" dt="2022-12-16T11:17:32.481" v="4105" actId="21"/>
          <ac:spMkLst>
            <pc:docMk/>
            <pc:sldMk cId="1654791940" sldId="2143"/>
            <ac:spMk id="15" creationId="{1613239D-7914-9276-8A01-FE6B0B76EF64}"/>
          </ac:spMkLst>
        </pc:spChg>
        <pc:spChg chg="add mod">
          <ac:chgData name="Isabel Morales" userId="c99905c7-edab-4a10-9a1a-720def0e6170" providerId="ADAL" clId="{15DF4FF1-27B5-4CCA-9C82-075440BB4338}" dt="2022-12-16T11:24:48.433" v="4549" actId="20577"/>
          <ac:spMkLst>
            <pc:docMk/>
            <pc:sldMk cId="1654791940" sldId="2143"/>
            <ac:spMk id="20" creationId="{20D10B1F-D67A-4BB5-BCFF-2B517830A6DD}"/>
          </ac:spMkLst>
        </pc:spChg>
        <pc:spChg chg="add mod">
          <ac:chgData name="Isabel Morales" userId="c99905c7-edab-4a10-9a1a-720def0e6170" providerId="ADAL" clId="{15DF4FF1-27B5-4CCA-9C82-075440BB4338}" dt="2022-12-16T11:22:51.417" v="4313" actId="554"/>
          <ac:spMkLst>
            <pc:docMk/>
            <pc:sldMk cId="1654791940" sldId="2143"/>
            <ac:spMk id="21" creationId="{C337DA17-526D-2589-9DFA-E1D5318504F6}"/>
          </ac:spMkLst>
        </pc:spChg>
        <pc:spChg chg="mod">
          <ac:chgData name="Isabel Morales" userId="c99905c7-edab-4a10-9a1a-720def0e6170" providerId="ADAL" clId="{15DF4FF1-27B5-4CCA-9C82-075440BB4338}" dt="2022-12-16T11:21:45.234" v="4205" actId="14100"/>
          <ac:spMkLst>
            <pc:docMk/>
            <pc:sldMk cId="1654791940" sldId="2143"/>
            <ac:spMk id="24" creationId="{AD3EA7F4-FB45-CFE9-AA09-F938B4F7A314}"/>
          </ac:spMkLst>
        </pc:spChg>
        <pc:spChg chg="mod">
          <ac:chgData name="Isabel Morales" userId="c99905c7-edab-4a10-9a1a-720def0e6170" providerId="ADAL" clId="{15DF4FF1-27B5-4CCA-9C82-075440BB4338}" dt="2022-12-16T11:22:20.311" v="4263" actId="1038"/>
          <ac:spMkLst>
            <pc:docMk/>
            <pc:sldMk cId="1654791940" sldId="2143"/>
            <ac:spMk id="25" creationId="{C42F09CF-6E00-B47A-14E5-1BE07BA5226F}"/>
          </ac:spMkLst>
        </pc:spChg>
        <pc:spChg chg="del">
          <ac:chgData name="Isabel Morales" userId="c99905c7-edab-4a10-9a1a-720def0e6170" providerId="ADAL" clId="{15DF4FF1-27B5-4CCA-9C82-075440BB4338}" dt="2022-12-16T10:56:48.056" v="3921" actId="478"/>
          <ac:spMkLst>
            <pc:docMk/>
            <pc:sldMk cId="1654791940" sldId="2143"/>
            <ac:spMk id="31" creationId="{F3D924F3-327D-CEDA-B163-101B5E7B9914}"/>
          </ac:spMkLst>
        </pc:spChg>
        <pc:spChg chg="del">
          <ac:chgData name="Isabel Morales" userId="c99905c7-edab-4a10-9a1a-720def0e6170" providerId="ADAL" clId="{15DF4FF1-27B5-4CCA-9C82-075440BB4338}" dt="2022-12-16T10:56:48.056" v="3921" actId="478"/>
          <ac:spMkLst>
            <pc:docMk/>
            <pc:sldMk cId="1654791940" sldId="2143"/>
            <ac:spMk id="32" creationId="{E19FFD25-ECCF-6DBB-A7E7-4D58AEEE08D6}"/>
          </ac:spMkLst>
        </pc:spChg>
        <pc:spChg chg="mod">
          <ac:chgData name="Isabel Morales" userId="c99905c7-edab-4a10-9a1a-720def0e6170" providerId="ADAL" clId="{15DF4FF1-27B5-4CCA-9C82-075440BB4338}" dt="2022-12-16T11:00:27.348" v="3949" actId="164"/>
          <ac:spMkLst>
            <pc:docMk/>
            <pc:sldMk cId="1654791940" sldId="2143"/>
            <ac:spMk id="33" creationId="{8BFDD18D-5354-D14E-8A0A-C69325910525}"/>
          </ac:spMkLst>
        </pc:spChg>
        <pc:spChg chg="mod">
          <ac:chgData name="Isabel Morales" userId="c99905c7-edab-4a10-9a1a-720def0e6170" providerId="ADAL" clId="{15DF4FF1-27B5-4CCA-9C82-075440BB4338}" dt="2022-12-16T11:21:32.452" v="4173" actId="14100"/>
          <ac:spMkLst>
            <pc:docMk/>
            <pc:sldMk cId="1654791940" sldId="2143"/>
            <ac:spMk id="34" creationId="{E43D99A4-D793-7261-E596-3958FCFE2DFB}"/>
          </ac:spMkLst>
        </pc:spChg>
        <pc:spChg chg="del mod">
          <ac:chgData name="Isabel Morales" userId="c99905c7-edab-4a10-9a1a-720def0e6170" providerId="ADAL" clId="{15DF4FF1-27B5-4CCA-9C82-075440BB4338}" dt="2022-12-16T10:56:54.844" v="3923" actId="478"/>
          <ac:spMkLst>
            <pc:docMk/>
            <pc:sldMk cId="1654791940" sldId="2143"/>
            <ac:spMk id="36" creationId="{DFAF5F4F-58C7-05D2-C015-61DD23FFCF79}"/>
          </ac:spMkLst>
        </pc:spChg>
        <pc:spChg chg="del">
          <ac:chgData name="Isabel Morales" userId="c99905c7-edab-4a10-9a1a-720def0e6170" providerId="ADAL" clId="{15DF4FF1-27B5-4CCA-9C82-075440BB4338}" dt="2022-12-16T10:56:48.056" v="3921" actId="478"/>
          <ac:spMkLst>
            <pc:docMk/>
            <pc:sldMk cId="1654791940" sldId="2143"/>
            <ac:spMk id="37" creationId="{ED5D7C83-9DA5-62EC-A968-5E2FD64965D6}"/>
          </ac:spMkLst>
        </pc:spChg>
        <pc:spChg chg="del">
          <ac:chgData name="Isabel Morales" userId="c99905c7-edab-4a10-9a1a-720def0e6170" providerId="ADAL" clId="{15DF4FF1-27B5-4CCA-9C82-075440BB4338}" dt="2022-12-16T11:01:30.287" v="4066" actId="478"/>
          <ac:spMkLst>
            <pc:docMk/>
            <pc:sldMk cId="1654791940" sldId="2143"/>
            <ac:spMk id="38" creationId="{29A1240E-A8D0-433D-00C9-94767D679BF4}"/>
          </ac:spMkLst>
        </pc:spChg>
        <pc:spChg chg="del">
          <ac:chgData name="Isabel Morales" userId="c99905c7-edab-4a10-9a1a-720def0e6170" providerId="ADAL" clId="{15DF4FF1-27B5-4CCA-9C82-075440BB4338}" dt="2022-12-16T11:01:30.287" v="4066" actId="478"/>
          <ac:spMkLst>
            <pc:docMk/>
            <pc:sldMk cId="1654791940" sldId="2143"/>
            <ac:spMk id="39" creationId="{FCD88706-2FA8-7371-C96A-02EBEF34F1DE}"/>
          </ac:spMkLst>
        </pc:spChg>
        <pc:grpChg chg="add del mod">
          <ac:chgData name="Isabel Morales" userId="c99905c7-edab-4a10-9a1a-720def0e6170" providerId="ADAL" clId="{15DF4FF1-27B5-4CCA-9C82-075440BB4338}" dt="2022-12-16T11:21:29.510" v="4172" actId="21"/>
          <ac:grpSpMkLst>
            <pc:docMk/>
            <pc:sldMk cId="1654791940" sldId="2143"/>
            <ac:grpSpMk id="8" creationId="{5DABD3A0-317B-2348-5B6B-C11FA554988B}"/>
          </ac:grpSpMkLst>
        </pc:grpChg>
        <pc:grpChg chg="add mod">
          <ac:chgData name="Isabel Morales" userId="c99905c7-edab-4a10-9a1a-720def0e6170" providerId="ADAL" clId="{15DF4FF1-27B5-4CCA-9C82-075440BB4338}" dt="2022-12-16T11:22:29.064" v="4288" actId="1037"/>
          <ac:grpSpMkLst>
            <pc:docMk/>
            <pc:sldMk cId="1654791940" sldId="2143"/>
            <ac:grpSpMk id="10" creationId="{9FC72A97-19B7-3659-A143-110F4B10D11F}"/>
          </ac:grpSpMkLst>
        </pc:grpChg>
        <pc:grpChg chg="add del mod">
          <ac:chgData name="Isabel Morales" userId="c99905c7-edab-4a10-9a1a-720def0e6170" providerId="ADAL" clId="{15DF4FF1-27B5-4CCA-9C82-075440BB4338}" dt="2022-12-16T11:17:32.481" v="4105" actId="21"/>
          <ac:grpSpMkLst>
            <pc:docMk/>
            <pc:sldMk cId="1654791940" sldId="2143"/>
            <ac:grpSpMk id="11" creationId="{E2DA22C7-AE56-4017-167E-412DFCE6D1E5}"/>
          </ac:grpSpMkLst>
        </pc:grpChg>
        <pc:grpChg chg="add mod">
          <ac:chgData name="Isabel Morales" userId="c99905c7-edab-4a10-9a1a-720def0e6170" providerId="ADAL" clId="{15DF4FF1-27B5-4CCA-9C82-075440BB4338}" dt="2022-12-16T11:22:44.962" v="4311" actId="14100"/>
          <ac:grpSpMkLst>
            <pc:docMk/>
            <pc:sldMk cId="1654791940" sldId="2143"/>
            <ac:grpSpMk id="17" creationId="{B0483AC6-8ED9-6C9F-971D-EFA45D16E53D}"/>
          </ac:grpSpMkLst>
        </pc:grpChg>
        <pc:grpChg chg="add mod">
          <ac:chgData name="Isabel Morales" userId="c99905c7-edab-4a10-9a1a-720def0e6170" providerId="ADAL" clId="{15DF4FF1-27B5-4CCA-9C82-075440BB4338}" dt="2022-12-16T11:22:29.064" v="4288" actId="1037"/>
          <ac:grpSpMkLst>
            <pc:docMk/>
            <pc:sldMk cId="1654791940" sldId="2143"/>
            <ac:grpSpMk id="23" creationId="{56A2B62D-A6DF-FF48-E555-6DF4E2EE404C}"/>
          </ac:grpSpMkLst>
        </pc:grpChg>
        <pc:grpChg chg="del mod">
          <ac:chgData name="Isabel Morales" userId="c99905c7-edab-4a10-9a1a-720def0e6170" providerId="ADAL" clId="{15DF4FF1-27B5-4CCA-9C82-075440BB4338}" dt="2022-12-16T11:01:30.287" v="4066" actId="478"/>
          <ac:grpSpMkLst>
            <pc:docMk/>
            <pc:sldMk cId="1654791940" sldId="2143"/>
            <ac:grpSpMk id="26" creationId="{943E240E-FD7D-6BA1-587B-0F6F9A0FADB4}"/>
          </ac:grpSpMkLst>
        </pc:grpChg>
        <pc:graphicFrameChg chg="add mod modGraphic">
          <ac:chgData name="Isabel Morales" userId="c99905c7-edab-4a10-9a1a-720def0e6170" providerId="ADAL" clId="{15DF4FF1-27B5-4CCA-9C82-075440BB4338}" dt="2022-12-16T11:20:58.778" v="4166" actId="1076"/>
          <ac:graphicFrameMkLst>
            <pc:docMk/>
            <pc:sldMk cId="1654791940" sldId="2143"/>
            <ac:graphicFrameMk id="5" creationId="{F277E540-756F-3E49-B6C2-80A5364DEE4D}"/>
          </ac:graphicFrameMkLst>
        </pc:graphicFrameChg>
        <pc:graphicFrameChg chg="add del mod">
          <ac:chgData name="Isabel Morales" userId="c99905c7-edab-4a10-9a1a-720def0e6170" providerId="ADAL" clId="{15DF4FF1-27B5-4CCA-9C82-075440BB4338}" dt="2022-12-16T11:20:01.591" v="4152"/>
          <ac:graphicFrameMkLst>
            <pc:docMk/>
            <pc:sldMk cId="1654791940" sldId="2143"/>
            <ac:graphicFrameMk id="9" creationId="{0CA7F618-65BB-D81E-2753-ACF108E663A6}"/>
          </ac:graphicFrameMkLst>
        </pc:graphicFrameChg>
        <pc:graphicFrameChg chg="add del mod modGraphic">
          <ac:chgData name="Isabel Morales" userId="c99905c7-edab-4a10-9a1a-720def0e6170" providerId="ADAL" clId="{15DF4FF1-27B5-4CCA-9C82-075440BB4338}" dt="2022-12-16T11:17:06.863" v="4098" actId="478"/>
          <ac:graphicFrameMkLst>
            <pc:docMk/>
            <pc:sldMk cId="1654791940" sldId="2143"/>
            <ac:graphicFrameMk id="16" creationId="{9A8E9E3C-A882-855B-F9EC-73CDEEF40D7F}"/>
          </ac:graphicFrameMkLst>
        </pc:graphicFrameChg>
        <pc:picChg chg="add mod">
          <ac:chgData name="Isabel Morales" userId="c99905c7-edab-4a10-9a1a-720def0e6170" providerId="ADAL" clId="{15DF4FF1-27B5-4CCA-9C82-075440BB4338}" dt="2022-12-16T11:21:02.058" v="4167" actId="1076"/>
          <ac:picMkLst>
            <pc:docMk/>
            <pc:sldMk cId="1654791940" sldId="2143"/>
            <ac:picMk id="6" creationId="{C2168C6F-6B75-4E5A-D191-BB38A7FC63CD}"/>
          </ac:picMkLst>
        </pc:picChg>
        <pc:picChg chg="add del mod">
          <ac:chgData name="Isabel Morales" userId="c99905c7-edab-4a10-9a1a-720def0e6170" providerId="ADAL" clId="{15DF4FF1-27B5-4CCA-9C82-075440BB4338}" dt="2022-12-19T16:58:47.886" v="4552" actId="21"/>
          <ac:picMkLst>
            <pc:docMk/>
            <pc:sldMk cId="1654791940" sldId="2143"/>
            <ac:picMk id="7" creationId="{FA8F040B-232B-915A-FFE1-2F4C023638B7}"/>
          </ac:picMkLst>
        </pc:picChg>
        <pc:picChg chg="del">
          <ac:chgData name="Isabel Morales" userId="c99905c7-edab-4a10-9a1a-720def0e6170" providerId="ADAL" clId="{15DF4FF1-27B5-4CCA-9C82-075440BB4338}" dt="2022-12-16T10:57:12.244" v="3924" actId="478"/>
          <ac:picMkLst>
            <pc:docMk/>
            <pc:sldMk cId="1654791940" sldId="2143"/>
            <ac:picMk id="9" creationId="{0117A61B-5BA3-AF60-5A54-A879533B2674}"/>
          </ac:picMkLst>
        </pc:picChg>
        <pc:cxnChg chg="mod">
          <ac:chgData name="Isabel Morales" userId="c99905c7-edab-4a10-9a1a-720def0e6170" providerId="ADAL" clId="{15DF4FF1-27B5-4CCA-9C82-075440BB4338}" dt="2022-12-16T11:01:36.586" v="4067"/>
          <ac:cxnSpMkLst>
            <pc:docMk/>
            <pc:sldMk cId="1654791940" sldId="2143"/>
            <ac:cxnSpMk id="12" creationId="{3AB1D057-F716-04FD-7973-BA8D7D3C6392}"/>
          </ac:cxnSpMkLst>
        </pc:cxnChg>
        <pc:cxnChg chg="mod">
          <ac:chgData name="Isabel Morales" userId="c99905c7-edab-4a10-9a1a-720def0e6170" providerId="ADAL" clId="{15DF4FF1-27B5-4CCA-9C82-075440BB4338}" dt="2022-12-16T11:01:36.586" v="4067"/>
          <ac:cxnSpMkLst>
            <pc:docMk/>
            <pc:sldMk cId="1654791940" sldId="2143"/>
            <ac:cxnSpMk id="13" creationId="{A2372AFD-6CBD-D4B0-8FB5-5ED638148F56}"/>
          </ac:cxnSpMkLst>
        </pc:cxnChg>
        <pc:cxnChg chg="mod">
          <ac:chgData name="Isabel Morales" userId="c99905c7-edab-4a10-9a1a-720def0e6170" providerId="ADAL" clId="{15DF4FF1-27B5-4CCA-9C82-075440BB4338}" dt="2022-12-16T11:21:14.076" v="4169"/>
          <ac:cxnSpMkLst>
            <pc:docMk/>
            <pc:sldMk cId="1654791940" sldId="2143"/>
            <ac:cxnSpMk id="18" creationId="{98734008-AE09-C99D-6D58-93C80F99BF69}"/>
          </ac:cxnSpMkLst>
        </pc:cxnChg>
        <pc:cxnChg chg="mod">
          <ac:chgData name="Isabel Morales" userId="c99905c7-edab-4a10-9a1a-720def0e6170" providerId="ADAL" clId="{15DF4FF1-27B5-4CCA-9C82-075440BB4338}" dt="2022-12-16T11:21:14.076" v="4169"/>
          <ac:cxnSpMkLst>
            <pc:docMk/>
            <pc:sldMk cId="1654791940" sldId="2143"/>
            <ac:cxnSpMk id="19" creationId="{393B7F09-B248-0647-3FB8-559EB37D739A}"/>
          </ac:cxnSpMkLst>
        </pc:cxnChg>
      </pc:sldChg>
      <pc:sldChg chg="add del">
        <pc:chgData name="Isabel Morales" userId="c99905c7-edab-4a10-9a1a-720def0e6170" providerId="ADAL" clId="{15DF4FF1-27B5-4CCA-9C82-075440BB4338}" dt="2022-12-16T09:06:35.439" v="383" actId="2890"/>
        <pc:sldMkLst>
          <pc:docMk/>
          <pc:sldMk cId="3718285219" sldId="2143"/>
        </pc:sldMkLst>
      </pc:sldChg>
      <pc:sldChg chg="del">
        <pc:chgData name="Isabel Morales" userId="c99905c7-edab-4a10-9a1a-720def0e6170" providerId="ADAL" clId="{15DF4FF1-27B5-4CCA-9C82-075440BB4338}" dt="2022-12-16T09:04:20.808" v="239" actId="47"/>
        <pc:sldMkLst>
          <pc:docMk/>
          <pc:sldMk cId="2311903968" sldId="2144"/>
        </pc:sldMkLst>
      </pc:sldChg>
      <pc:sldChg chg="delSp modSp add mod">
        <pc:chgData name="Isabel Morales" userId="c99905c7-edab-4a10-9a1a-720def0e6170" providerId="ADAL" clId="{15DF4FF1-27B5-4CCA-9C82-075440BB4338}" dt="2022-12-16T09:39:12.559" v="1569" actId="14100"/>
        <pc:sldMkLst>
          <pc:docMk/>
          <pc:sldMk cId="3431050428" sldId="2144"/>
        </pc:sldMkLst>
        <pc:spChg chg="del">
          <ac:chgData name="Isabel Morales" userId="c99905c7-edab-4a10-9a1a-720def0e6170" providerId="ADAL" clId="{15DF4FF1-27B5-4CCA-9C82-075440BB4338}" dt="2022-12-16T09:38:33.757" v="1503" actId="478"/>
          <ac:spMkLst>
            <pc:docMk/>
            <pc:sldMk cId="3431050428" sldId="2144"/>
            <ac:spMk id="3" creationId="{843D6047-FD6E-CEA2-1027-1034CF9303CE}"/>
          </ac:spMkLst>
        </pc:spChg>
        <pc:spChg chg="mod">
          <ac:chgData name="Isabel Morales" userId="c99905c7-edab-4a10-9a1a-720def0e6170" providerId="ADAL" clId="{15DF4FF1-27B5-4CCA-9C82-075440BB4338}" dt="2022-12-16T09:33:53.360" v="1388"/>
          <ac:spMkLst>
            <pc:docMk/>
            <pc:sldMk cId="3431050428" sldId="2144"/>
            <ac:spMk id="9" creationId="{4DE073CA-E542-5E49-8EB5-051910981605}"/>
          </ac:spMkLst>
        </pc:spChg>
        <pc:spChg chg="mod">
          <ac:chgData name="Isabel Morales" userId="c99905c7-edab-4a10-9a1a-720def0e6170" providerId="ADAL" clId="{15DF4FF1-27B5-4CCA-9C82-075440BB4338}" dt="2022-12-16T09:39:02.406" v="1567" actId="1035"/>
          <ac:spMkLst>
            <pc:docMk/>
            <pc:sldMk cId="3431050428" sldId="2144"/>
            <ac:spMk id="10" creationId="{ABF56CB1-8411-1C2C-80EC-36A14E87C288}"/>
          </ac:spMkLst>
        </pc:spChg>
        <pc:grpChg chg="del">
          <ac:chgData name="Isabel Morales" userId="c99905c7-edab-4a10-9a1a-720def0e6170" providerId="ADAL" clId="{15DF4FF1-27B5-4CCA-9C82-075440BB4338}" dt="2022-12-16T09:38:38.246" v="1504" actId="478"/>
          <ac:grpSpMkLst>
            <pc:docMk/>
            <pc:sldMk cId="3431050428" sldId="2144"/>
            <ac:grpSpMk id="15" creationId="{F26FE61F-A7C2-2821-A073-FA20762B9C96}"/>
          </ac:grpSpMkLst>
        </pc:grpChg>
        <pc:graphicFrameChg chg="mod modGraphic">
          <ac:chgData name="Isabel Morales" userId="c99905c7-edab-4a10-9a1a-720def0e6170" providerId="ADAL" clId="{15DF4FF1-27B5-4CCA-9C82-075440BB4338}" dt="2022-12-16T09:36:44.255" v="1465" actId="2062"/>
          <ac:graphicFrameMkLst>
            <pc:docMk/>
            <pc:sldMk cId="3431050428" sldId="2144"/>
            <ac:graphicFrameMk id="2" creationId="{8694E1E9-2CF7-7E3B-03C5-F2FF935481E7}"/>
          </ac:graphicFrameMkLst>
        </pc:graphicFrameChg>
        <pc:graphicFrameChg chg="mod modGraphic">
          <ac:chgData name="Isabel Morales" userId="c99905c7-edab-4a10-9a1a-720def0e6170" providerId="ADAL" clId="{15DF4FF1-27B5-4CCA-9C82-075440BB4338}" dt="2022-12-16T09:36:46.515" v="1466" actId="2062"/>
          <ac:graphicFrameMkLst>
            <pc:docMk/>
            <pc:sldMk cId="3431050428" sldId="2144"/>
            <ac:graphicFrameMk id="4" creationId="{F55AEFF8-D6AD-92A0-AF89-687FCFB504B4}"/>
          </ac:graphicFrameMkLst>
        </pc:graphicFrameChg>
        <pc:cxnChg chg="mod topLvl">
          <ac:chgData name="Isabel Morales" userId="c99905c7-edab-4a10-9a1a-720def0e6170" providerId="ADAL" clId="{15DF4FF1-27B5-4CCA-9C82-075440BB4338}" dt="2022-12-16T09:39:12.559" v="1569" actId="14100"/>
          <ac:cxnSpMkLst>
            <pc:docMk/>
            <pc:sldMk cId="3431050428" sldId="2144"/>
            <ac:cxnSpMk id="12" creationId="{FB77F032-15EF-BC14-5068-0386E6D6B474}"/>
          </ac:cxnSpMkLst>
        </pc:cxnChg>
        <pc:cxnChg chg="del topLvl">
          <ac:chgData name="Isabel Morales" userId="c99905c7-edab-4a10-9a1a-720def0e6170" providerId="ADAL" clId="{15DF4FF1-27B5-4CCA-9C82-075440BB4338}" dt="2022-12-16T09:38:38.246" v="1504" actId="478"/>
          <ac:cxnSpMkLst>
            <pc:docMk/>
            <pc:sldMk cId="3431050428" sldId="2144"/>
            <ac:cxnSpMk id="13" creationId="{53F5747C-CC9D-5E8E-23CD-33BFAB596A68}"/>
          </ac:cxnSpMkLst>
        </pc:cxnChg>
      </pc:sldChg>
      <pc:sldChg chg="addSp delSp modSp add del mod ord modAnim modShow">
        <pc:chgData name="Isabel Morales" userId="c99905c7-edab-4a10-9a1a-720def0e6170" providerId="ADAL" clId="{15DF4FF1-27B5-4CCA-9C82-075440BB4338}" dt="2022-12-16T10:04:13.790" v="3083" actId="47"/>
        <pc:sldMkLst>
          <pc:docMk/>
          <pc:sldMk cId="2775908723" sldId="2145"/>
        </pc:sldMkLst>
        <pc:spChg chg="mod">
          <ac:chgData name="Isabel Morales" userId="c99905c7-edab-4a10-9a1a-720def0e6170" providerId="ADAL" clId="{15DF4FF1-27B5-4CCA-9C82-075440BB4338}" dt="2022-12-16T09:40:01.429" v="1595" actId="20577"/>
          <ac:spMkLst>
            <pc:docMk/>
            <pc:sldMk cId="2775908723" sldId="2145"/>
            <ac:spMk id="2" creationId="{957D28C5-327F-BE41-8F95-4A8471A0FA3D}"/>
          </ac:spMkLst>
        </pc:spChg>
        <pc:spChg chg="del mod">
          <ac:chgData name="Isabel Morales" userId="c99905c7-edab-4a10-9a1a-720def0e6170" providerId="ADAL" clId="{15DF4FF1-27B5-4CCA-9C82-075440BB4338}" dt="2022-12-16T09:54:34.969" v="2761" actId="478"/>
          <ac:spMkLst>
            <pc:docMk/>
            <pc:sldMk cId="2775908723" sldId="2145"/>
            <ac:spMk id="3" creationId="{8535E1D0-5C74-F1CE-E51B-78142543747A}"/>
          </ac:spMkLst>
        </pc:spChg>
        <pc:spChg chg="del mod">
          <ac:chgData name="Isabel Morales" userId="c99905c7-edab-4a10-9a1a-720def0e6170" providerId="ADAL" clId="{15DF4FF1-27B5-4CCA-9C82-075440BB4338}" dt="2022-12-16T09:54:34.969" v="2761" actId="478"/>
          <ac:spMkLst>
            <pc:docMk/>
            <pc:sldMk cId="2775908723" sldId="2145"/>
            <ac:spMk id="4" creationId="{05E34B91-BC89-BF70-DC01-E71FA7EEB00F}"/>
          </ac:spMkLst>
        </pc:spChg>
        <pc:spChg chg="mod">
          <ac:chgData name="Isabel Morales" userId="c99905c7-edab-4a10-9a1a-720def0e6170" providerId="ADAL" clId="{15DF4FF1-27B5-4CCA-9C82-075440BB4338}" dt="2022-12-16T09:53:44.012" v="2757" actId="255"/>
          <ac:spMkLst>
            <pc:docMk/>
            <pc:sldMk cId="2775908723" sldId="2145"/>
            <ac:spMk id="5" creationId="{38991708-7A55-E286-4278-D6623492F45F}"/>
          </ac:spMkLst>
        </pc:spChg>
        <pc:spChg chg="mod">
          <ac:chgData name="Isabel Morales" userId="c99905c7-edab-4a10-9a1a-720def0e6170" providerId="ADAL" clId="{15DF4FF1-27B5-4CCA-9C82-075440BB4338}" dt="2022-12-16T09:40:30.304" v="1666" actId="113"/>
          <ac:spMkLst>
            <pc:docMk/>
            <pc:sldMk cId="2775908723" sldId="2145"/>
            <ac:spMk id="6" creationId="{7DA3BD4C-5BE4-BF0B-19C6-330EEDEB7DAD}"/>
          </ac:spMkLst>
        </pc:spChg>
        <pc:spChg chg="mod">
          <ac:chgData name="Isabel Morales" userId="c99905c7-edab-4a10-9a1a-720def0e6170" providerId="ADAL" clId="{15DF4FF1-27B5-4CCA-9C82-075440BB4338}" dt="2022-12-16T09:43:01.679" v="1845"/>
          <ac:spMkLst>
            <pc:docMk/>
            <pc:sldMk cId="2775908723" sldId="2145"/>
            <ac:spMk id="19" creationId="{0AE7CDFE-2D51-D94A-7787-814CAAD11C15}"/>
          </ac:spMkLst>
        </pc:spChg>
        <pc:spChg chg="mod">
          <ac:chgData name="Isabel Morales" userId="c99905c7-edab-4a10-9a1a-720def0e6170" providerId="ADAL" clId="{15DF4FF1-27B5-4CCA-9C82-075440BB4338}" dt="2022-12-16T09:43:09.747" v="1847" actId="14100"/>
          <ac:spMkLst>
            <pc:docMk/>
            <pc:sldMk cId="2775908723" sldId="2145"/>
            <ac:spMk id="21" creationId="{67A4922C-9EAF-DEED-B27F-65BD5F077AF9}"/>
          </ac:spMkLst>
        </pc:spChg>
        <pc:spChg chg="mod">
          <ac:chgData name="Isabel Morales" userId="c99905c7-edab-4a10-9a1a-720def0e6170" providerId="ADAL" clId="{15DF4FF1-27B5-4CCA-9C82-075440BB4338}" dt="2022-12-16T09:41:58.721" v="1759" actId="20577"/>
          <ac:spMkLst>
            <pc:docMk/>
            <pc:sldMk cId="2775908723" sldId="2145"/>
            <ac:spMk id="22" creationId="{7C348448-99A9-A66C-0ABB-D773D429D54A}"/>
          </ac:spMkLst>
        </pc:spChg>
        <pc:spChg chg="mod">
          <ac:chgData name="Isabel Morales" userId="c99905c7-edab-4a10-9a1a-720def0e6170" providerId="ADAL" clId="{15DF4FF1-27B5-4CCA-9C82-075440BB4338}" dt="2022-12-16T09:42:00.528" v="1761" actId="20577"/>
          <ac:spMkLst>
            <pc:docMk/>
            <pc:sldMk cId="2775908723" sldId="2145"/>
            <ac:spMk id="23" creationId="{9704D8E9-11CA-D369-08E9-459F897FE7B1}"/>
          </ac:spMkLst>
        </pc:spChg>
        <pc:spChg chg="mod">
          <ac:chgData name="Isabel Morales" userId="c99905c7-edab-4a10-9a1a-720def0e6170" providerId="ADAL" clId="{15DF4FF1-27B5-4CCA-9C82-075440BB4338}" dt="2022-12-16T09:41:56.470" v="1755" actId="20577"/>
          <ac:spMkLst>
            <pc:docMk/>
            <pc:sldMk cId="2775908723" sldId="2145"/>
            <ac:spMk id="26" creationId="{492C2A3A-2B79-0C10-E9C2-74F94CDD320A}"/>
          </ac:spMkLst>
        </pc:spChg>
        <pc:spChg chg="mod">
          <ac:chgData name="Isabel Morales" userId="c99905c7-edab-4a10-9a1a-720def0e6170" providerId="ADAL" clId="{15DF4FF1-27B5-4CCA-9C82-075440BB4338}" dt="2022-12-16T10:03:21.770" v="3069" actId="14100"/>
          <ac:spMkLst>
            <pc:docMk/>
            <pc:sldMk cId="2775908723" sldId="2145"/>
            <ac:spMk id="27" creationId="{730D3960-7D95-F6C5-C216-44CAC2D30584}"/>
          </ac:spMkLst>
        </pc:spChg>
        <pc:spChg chg="mod">
          <ac:chgData name="Isabel Morales" userId="c99905c7-edab-4a10-9a1a-720def0e6170" providerId="ADAL" clId="{15DF4FF1-27B5-4CCA-9C82-075440BB4338}" dt="2022-12-16T09:43:06.539" v="1846" actId="14100"/>
          <ac:spMkLst>
            <pc:docMk/>
            <pc:sldMk cId="2775908723" sldId="2145"/>
            <ac:spMk id="29" creationId="{898243E3-6B5B-BF31-11D1-1D96D34C060D}"/>
          </ac:spMkLst>
        </pc:spChg>
        <pc:spChg chg="mod">
          <ac:chgData name="Isabel Morales" userId="c99905c7-edab-4a10-9a1a-720def0e6170" providerId="ADAL" clId="{15DF4FF1-27B5-4CCA-9C82-075440BB4338}" dt="2022-12-16T10:03:22.070" v="3078" actId="20577"/>
          <ac:spMkLst>
            <pc:docMk/>
            <pc:sldMk cId="2775908723" sldId="2145"/>
            <ac:spMk id="31" creationId="{01699D96-5B9F-F5F0-F447-98B4296620F2}"/>
          </ac:spMkLst>
        </pc:spChg>
        <pc:spChg chg="mod">
          <ac:chgData name="Isabel Morales" userId="c99905c7-edab-4a10-9a1a-720def0e6170" providerId="ADAL" clId="{15DF4FF1-27B5-4CCA-9C82-075440BB4338}" dt="2022-12-16T09:56:22.120" v="2878" actId="14100"/>
          <ac:spMkLst>
            <pc:docMk/>
            <pc:sldMk cId="2775908723" sldId="2145"/>
            <ac:spMk id="33" creationId="{F1BDBE09-4D0B-57AC-DF7F-B3F63E482970}"/>
          </ac:spMkLst>
        </pc:spChg>
        <pc:spChg chg="mod">
          <ac:chgData name="Isabel Morales" userId="c99905c7-edab-4a10-9a1a-720def0e6170" providerId="ADAL" clId="{15DF4FF1-27B5-4CCA-9C82-075440BB4338}" dt="2022-12-16T10:03:22.009" v="3076" actId="20577"/>
          <ac:spMkLst>
            <pc:docMk/>
            <pc:sldMk cId="2775908723" sldId="2145"/>
            <ac:spMk id="34" creationId="{A478655E-5B7F-2848-2903-48863975450C}"/>
          </ac:spMkLst>
        </pc:spChg>
        <pc:spChg chg="mod">
          <ac:chgData name="Isabel Morales" userId="c99905c7-edab-4a10-9a1a-720def0e6170" providerId="ADAL" clId="{15DF4FF1-27B5-4CCA-9C82-075440BB4338}" dt="2022-12-16T10:03:22.131" v="3080" actId="20577"/>
          <ac:spMkLst>
            <pc:docMk/>
            <pc:sldMk cId="2775908723" sldId="2145"/>
            <ac:spMk id="36" creationId="{4360AE65-30A4-3D0B-7DD6-210F0C2B9B6D}"/>
          </ac:spMkLst>
        </pc:spChg>
        <pc:spChg chg="mod">
          <ac:chgData name="Isabel Morales" userId="c99905c7-edab-4a10-9a1a-720def0e6170" providerId="ADAL" clId="{15DF4FF1-27B5-4CCA-9C82-075440BB4338}" dt="2022-12-16T09:56:13.630" v="2876" actId="14100"/>
          <ac:spMkLst>
            <pc:docMk/>
            <pc:sldMk cId="2775908723" sldId="2145"/>
            <ac:spMk id="37" creationId="{B0C17DB0-FADC-7E6D-F7E6-5BA2960A3D58}"/>
          </ac:spMkLst>
        </pc:spChg>
        <pc:spChg chg="mod">
          <ac:chgData name="Isabel Morales" userId="c99905c7-edab-4a10-9a1a-720def0e6170" providerId="ADAL" clId="{15DF4FF1-27B5-4CCA-9C82-075440BB4338}" dt="2022-12-16T10:03:21.945" v="3074" actId="20577"/>
          <ac:spMkLst>
            <pc:docMk/>
            <pc:sldMk cId="2775908723" sldId="2145"/>
            <ac:spMk id="39" creationId="{135AB4DF-BDCF-4AF2-6F57-A47B956CA558}"/>
          </ac:spMkLst>
        </pc:spChg>
        <pc:spChg chg="mod">
          <ac:chgData name="Isabel Morales" userId="c99905c7-edab-4a10-9a1a-720def0e6170" providerId="ADAL" clId="{15DF4FF1-27B5-4CCA-9C82-075440BB4338}" dt="2022-12-16T10:03:21.802" v="3070" actId="14100"/>
          <ac:spMkLst>
            <pc:docMk/>
            <pc:sldMk cId="2775908723" sldId="2145"/>
            <ac:spMk id="40" creationId="{2F35E60F-C3F7-2294-B5E0-A662E6B37330}"/>
          </ac:spMkLst>
        </pc:spChg>
        <pc:spChg chg="mod">
          <ac:chgData name="Isabel Morales" userId="c99905c7-edab-4a10-9a1a-720def0e6170" providerId="ADAL" clId="{15DF4FF1-27B5-4CCA-9C82-075440BB4338}" dt="2022-12-16T09:59:31.230" v="2943" actId="1035"/>
          <ac:spMkLst>
            <pc:docMk/>
            <pc:sldMk cId="2775908723" sldId="2145"/>
            <ac:spMk id="46" creationId="{83AAA867-2EE2-EE8D-8533-FD5FCFE54E06}"/>
          </ac:spMkLst>
        </pc:spChg>
        <pc:spChg chg="add del mod">
          <ac:chgData name="Isabel Morales" userId="c99905c7-edab-4a10-9a1a-720def0e6170" providerId="ADAL" clId="{15DF4FF1-27B5-4CCA-9C82-075440BB4338}" dt="2022-12-16T09:59:36.185" v="2944" actId="14100"/>
          <ac:spMkLst>
            <pc:docMk/>
            <pc:sldMk cId="2775908723" sldId="2145"/>
            <ac:spMk id="47" creationId="{6644CDD2-2B8E-E4AC-CD14-4743E9D638F0}"/>
          </ac:spMkLst>
        </pc:spChg>
        <pc:spChg chg="mod">
          <ac:chgData name="Isabel Morales" userId="c99905c7-edab-4a10-9a1a-720def0e6170" providerId="ADAL" clId="{15DF4FF1-27B5-4CCA-9C82-075440BB4338}" dt="2022-12-16T09:58:36.121" v="2903" actId="14100"/>
          <ac:spMkLst>
            <pc:docMk/>
            <pc:sldMk cId="2775908723" sldId="2145"/>
            <ac:spMk id="48" creationId="{811752CC-390C-21EC-2231-28C8312A6DC9}"/>
          </ac:spMkLst>
        </pc:spChg>
        <pc:spChg chg="mod">
          <ac:chgData name="Isabel Morales" userId="c99905c7-edab-4a10-9a1a-720def0e6170" providerId="ADAL" clId="{15DF4FF1-27B5-4CCA-9C82-075440BB4338}" dt="2022-12-16T09:58:18.097" v="2898" actId="478"/>
          <ac:spMkLst>
            <pc:docMk/>
            <pc:sldMk cId="2775908723" sldId="2145"/>
            <ac:spMk id="49" creationId="{DA55A466-EC50-E1C4-DF6B-A4BC2629805F}"/>
          </ac:spMkLst>
        </pc:spChg>
        <pc:spChg chg="del mod">
          <ac:chgData name="Isabel Morales" userId="c99905c7-edab-4a10-9a1a-720def0e6170" providerId="ADAL" clId="{15DF4FF1-27B5-4CCA-9C82-075440BB4338}" dt="2022-12-16T09:57:59" v="2892" actId="478"/>
          <ac:spMkLst>
            <pc:docMk/>
            <pc:sldMk cId="2775908723" sldId="2145"/>
            <ac:spMk id="50" creationId="{2C770D2D-A0DF-8308-62C2-507C588E3819}"/>
          </ac:spMkLst>
        </pc:spChg>
        <pc:spChg chg="del mod">
          <ac:chgData name="Isabel Morales" userId="c99905c7-edab-4a10-9a1a-720def0e6170" providerId="ADAL" clId="{15DF4FF1-27B5-4CCA-9C82-075440BB4338}" dt="2022-12-16T09:58:01.568" v="2893" actId="478"/>
          <ac:spMkLst>
            <pc:docMk/>
            <pc:sldMk cId="2775908723" sldId="2145"/>
            <ac:spMk id="51" creationId="{CE075285-77E4-9F44-45CD-ADC96ED59925}"/>
          </ac:spMkLst>
        </pc:spChg>
        <pc:spChg chg="add del mod">
          <ac:chgData name="Isabel Morales" userId="c99905c7-edab-4a10-9a1a-720def0e6170" providerId="ADAL" clId="{15DF4FF1-27B5-4CCA-9C82-075440BB4338}" dt="2022-12-16T10:03:21.710" v="3067"/>
          <ac:spMkLst>
            <pc:docMk/>
            <pc:sldMk cId="2775908723" sldId="2145"/>
            <ac:spMk id="59" creationId="{6A9B4B30-88CF-9E09-C055-F4CBCB6B617B}"/>
          </ac:spMkLst>
        </pc:spChg>
        <pc:spChg chg="add del mod">
          <ac:chgData name="Isabel Morales" userId="c99905c7-edab-4a10-9a1a-720def0e6170" providerId="ADAL" clId="{15DF4FF1-27B5-4CCA-9C82-075440BB4338}" dt="2022-12-16T10:03:21.710" v="3067"/>
          <ac:spMkLst>
            <pc:docMk/>
            <pc:sldMk cId="2775908723" sldId="2145"/>
            <ac:spMk id="60" creationId="{05101243-3B6E-04A8-2A2A-519397C7E3C5}"/>
          </ac:spMkLst>
        </pc:spChg>
        <pc:grpChg chg="del">
          <ac:chgData name="Isabel Morales" userId="c99905c7-edab-4a10-9a1a-720def0e6170" providerId="ADAL" clId="{15DF4FF1-27B5-4CCA-9C82-075440BB4338}" dt="2022-12-16T09:54:34.969" v="2761" actId="478"/>
          <ac:grpSpMkLst>
            <pc:docMk/>
            <pc:sldMk cId="2775908723" sldId="2145"/>
            <ac:grpSpMk id="9" creationId="{9E50BBE1-725D-B78F-931C-1D207C94AC3A}"/>
          </ac:grpSpMkLst>
        </pc:grpChg>
        <pc:grpChg chg="add mod">
          <ac:chgData name="Isabel Morales" userId="c99905c7-edab-4a10-9a1a-720def0e6170" providerId="ADAL" clId="{15DF4FF1-27B5-4CCA-9C82-075440BB4338}" dt="2022-12-16T10:03:21.830" v="3071" actId="465"/>
          <ac:grpSpMkLst>
            <pc:docMk/>
            <pc:sldMk cId="2775908723" sldId="2145"/>
            <ac:grpSpMk id="13" creationId="{D9F3D07F-F733-780A-7BFB-E7636D7F30A2}"/>
          </ac:grpSpMkLst>
        </pc:grpChg>
        <pc:grpChg chg="del">
          <ac:chgData name="Isabel Morales" userId="c99905c7-edab-4a10-9a1a-720def0e6170" providerId="ADAL" clId="{15DF4FF1-27B5-4CCA-9C82-075440BB4338}" dt="2022-12-16T09:54:32.222" v="2760" actId="478"/>
          <ac:grpSpMkLst>
            <pc:docMk/>
            <pc:sldMk cId="2775908723" sldId="2145"/>
            <ac:grpSpMk id="15" creationId="{61764757-FCF4-E3A6-9788-571267B6CDB1}"/>
          </ac:grpSpMkLst>
        </pc:grpChg>
        <pc:grpChg chg="del mod">
          <ac:chgData name="Isabel Morales" userId="c99905c7-edab-4a10-9a1a-720def0e6170" providerId="ADAL" clId="{15DF4FF1-27B5-4CCA-9C82-075440BB4338}" dt="2022-12-16T09:54:32.222" v="2760" actId="478"/>
          <ac:grpSpMkLst>
            <pc:docMk/>
            <pc:sldMk cId="2775908723" sldId="2145"/>
            <ac:grpSpMk id="16" creationId="{FC98CF6A-0985-42C2-F333-03CFCB11A865}"/>
          </ac:grpSpMkLst>
        </pc:grpChg>
        <pc:grpChg chg="del mod">
          <ac:chgData name="Isabel Morales" userId="c99905c7-edab-4a10-9a1a-720def0e6170" providerId="ADAL" clId="{15DF4FF1-27B5-4CCA-9C82-075440BB4338}" dt="2022-12-16T09:54:32.222" v="2760" actId="478"/>
          <ac:grpSpMkLst>
            <pc:docMk/>
            <pc:sldMk cId="2775908723" sldId="2145"/>
            <ac:grpSpMk id="24" creationId="{25137229-171D-0F91-E812-D1289D0E237A}"/>
          </ac:grpSpMkLst>
        </pc:grpChg>
        <pc:grpChg chg="del">
          <ac:chgData name="Isabel Morales" userId="c99905c7-edab-4a10-9a1a-720def0e6170" providerId="ADAL" clId="{15DF4FF1-27B5-4CCA-9C82-075440BB4338}" dt="2022-12-16T09:41:39.989" v="1749" actId="478"/>
          <ac:grpSpMkLst>
            <pc:docMk/>
            <pc:sldMk cId="2775908723" sldId="2145"/>
            <ac:grpSpMk id="25" creationId="{7A5EB60A-FC71-B9F1-0BB2-2D91D44F2571}"/>
          </ac:grpSpMkLst>
        </pc:grpChg>
        <pc:grpChg chg="add mod">
          <ac:chgData name="Isabel Morales" userId="c99905c7-edab-4a10-9a1a-720def0e6170" providerId="ADAL" clId="{15DF4FF1-27B5-4CCA-9C82-075440BB4338}" dt="2022-12-16T10:03:21.830" v="3071" actId="465"/>
          <ac:grpSpMkLst>
            <pc:docMk/>
            <pc:sldMk cId="2775908723" sldId="2145"/>
            <ac:grpSpMk id="32" creationId="{E5DD3BDE-7849-1C89-6A56-22817724F40B}"/>
          </ac:grpSpMkLst>
        </pc:grpChg>
        <pc:grpChg chg="add mod">
          <ac:chgData name="Isabel Morales" userId="c99905c7-edab-4a10-9a1a-720def0e6170" providerId="ADAL" clId="{15DF4FF1-27B5-4CCA-9C82-075440BB4338}" dt="2022-12-16T10:03:21.890" v="3072" actId="1035"/>
          <ac:grpSpMkLst>
            <pc:docMk/>
            <pc:sldMk cId="2775908723" sldId="2145"/>
            <ac:grpSpMk id="35" creationId="{F2C4D4D6-2E9A-D65D-39CA-B6EB9FEC4C00}"/>
          </ac:grpSpMkLst>
        </pc:grpChg>
        <pc:grpChg chg="add mod">
          <ac:chgData name="Isabel Morales" userId="c99905c7-edab-4a10-9a1a-720def0e6170" providerId="ADAL" clId="{15DF4FF1-27B5-4CCA-9C82-075440BB4338}" dt="2022-12-16T10:00:51.279" v="2971" actId="1076"/>
          <ac:grpSpMkLst>
            <pc:docMk/>
            <pc:sldMk cId="2775908723" sldId="2145"/>
            <ac:grpSpMk id="38" creationId="{6D8EAC1C-71FE-4B54-6A31-483D3A99C1A9}"/>
          </ac:grpSpMkLst>
        </pc:grpChg>
        <pc:grpChg chg="add del mod">
          <ac:chgData name="Isabel Morales" userId="c99905c7-edab-4a10-9a1a-720def0e6170" providerId="ADAL" clId="{15DF4FF1-27B5-4CCA-9C82-075440BB4338}" dt="2022-12-16T09:58:18.097" v="2898" actId="478"/>
          <ac:grpSpMkLst>
            <pc:docMk/>
            <pc:sldMk cId="2775908723" sldId="2145"/>
            <ac:grpSpMk id="41" creationId="{BFAF9546-506E-D01C-603E-414012BCF7B5}"/>
          </ac:grpSpMkLst>
        </pc:grpChg>
        <pc:grpChg chg="del mod">
          <ac:chgData name="Isabel Morales" userId="c99905c7-edab-4a10-9a1a-720def0e6170" providerId="ADAL" clId="{15DF4FF1-27B5-4CCA-9C82-075440BB4338}" dt="2022-12-16T09:57:59" v="2892" actId="478"/>
          <ac:grpSpMkLst>
            <pc:docMk/>
            <pc:sldMk cId="2775908723" sldId="2145"/>
            <ac:grpSpMk id="44" creationId="{B90B9EBD-E316-EC54-F6F5-1C22A6203EA9}"/>
          </ac:grpSpMkLst>
        </pc:grpChg>
        <pc:grpChg chg="mod">
          <ac:chgData name="Isabel Morales" userId="c99905c7-edab-4a10-9a1a-720def0e6170" providerId="ADAL" clId="{15DF4FF1-27B5-4CCA-9C82-075440BB4338}" dt="2022-12-16T09:59:14.970" v="2910" actId="164"/>
          <ac:grpSpMkLst>
            <pc:docMk/>
            <pc:sldMk cId="2775908723" sldId="2145"/>
            <ac:grpSpMk id="45" creationId="{FD00AEAE-D442-09A2-DE41-47C6AAF01531}"/>
          </ac:grpSpMkLst>
        </pc:grpChg>
        <pc:grpChg chg="add mod">
          <ac:chgData name="Isabel Morales" userId="c99905c7-edab-4a10-9a1a-720def0e6170" providerId="ADAL" clId="{15DF4FF1-27B5-4CCA-9C82-075440BB4338}" dt="2022-12-16T10:00:02.413" v="2946" actId="1076"/>
          <ac:grpSpMkLst>
            <pc:docMk/>
            <pc:sldMk cId="2775908723" sldId="2145"/>
            <ac:grpSpMk id="58" creationId="{B4BC39AF-3BF3-F8A3-2E04-304F666D8002}"/>
          </ac:grpSpMkLst>
        </pc:grpChg>
        <pc:grpChg chg="add del mod">
          <ac:chgData name="Isabel Morales" userId="c99905c7-edab-4a10-9a1a-720def0e6170" providerId="ADAL" clId="{15DF4FF1-27B5-4CCA-9C82-075440BB4338}" dt="2022-12-16T10:03:21.710" v="3067"/>
          <ac:grpSpMkLst>
            <pc:docMk/>
            <pc:sldMk cId="2775908723" sldId="2145"/>
            <ac:grpSpMk id="61" creationId="{7C7157BA-08B2-B71D-AE94-09BFAEE07E05}"/>
          </ac:grpSpMkLst>
        </pc:grpChg>
        <pc:picChg chg="add del mod">
          <ac:chgData name="Isabel Morales" userId="c99905c7-edab-4a10-9a1a-720def0e6170" providerId="ADAL" clId="{15DF4FF1-27B5-4CCA-9C82-075440BB4338}" dt="2022-12-16T09:41:07.909" v="1671" actId="21"/>
          <ac:picMkLst>
            <pc:docMk/>
            <pc:sldMk cId="2775908723" sldId="2145"/>
            <ac:picMk id="11" creationId="{0A0DF158-AE22-6C78-8AB9-938052A664B2}"/>
          </ac:picMkLst>
        </pc:picChg>
        <pc:picChg chg="add del mod">
          <ac:chgData name="Isabel Morales" userId="c99905c7-edab-4a10-9a1a-720def0e6170" providerId="ADAL" clId="{15DF4FF1-27B5-4CCA-9C82-075440BB4338}" dt="2022-12-16T09:54:38.457" v="2762" actId="478"/>
          <ac:picMkLst>
            <pc:docMk/>
            <pc:sldMk cId="2775908723" sldId="2145"/>
            <ac:picMk id="12" creationId="{353A093D-3CEA-5F76-E2C9-E12140C3B5B5}"/>
          </ac:picMkLst>
        </pc:picChg>
        <pc:picChg chg="del">
          <ac:chgData name="Isabel Morales" userId="c99905c7-edab-4a10-9a1a-720def0e6170" providerId="ADAL" clId="{15DF4FF1-27B5-4CCA-9C82-075440BB4338}" dt="2022-12-16T09:41:08.669" v="1672" actId="478"/>
          <ac:picMkLst>
            <pc:docMk/>
            <pc:sldMk cId="2775908723" sldId="2145"/>
            <ac:picMk id="14" creationId="{357851F8-A4DD-378F-0E3E-EA87010CC00B}"/>
          </ac:picMkLst>
        </pc:picChg>
        <pc:picChg chg="del mod">
          <ac:chgData name="Isabel Morales" userId="c99905c7-edab-4a10-9a1a-720def0e6170" providerId="ADAL" clId="{15DF4FF1-27B5-4CCA-9C82-075440BB4338}" dt="2022-12-16T09:57:56.949" v="2890" actId="478"/>
          <ac:picMkLst>
            <pc:docMk/>
            <pc:sldMk cId="2775908723" sldId="2145"/>
            <ac:picMk id="42" creationId="{726811E2-3886-89BB-0FC4-982CC0D13293}"/>
          </ac:picMkLst>
        </pc:picChg>
        <pc:picChg chg="del mod">
          <ac:chgData name="Isabel Morales" userId="c99905c7-edab-4a10-9a1a-720def0e6170" providerId="ADAL" clId="{15DF4FF1-27B5-4CCA-9C82-075440BB4338}" dt="2022-12-16T09:58:18.097" v="2898" actId="478"/>
          <ac:picMkLst>
            <pc:docMk/>
            <pc:sldMk cId="2775908723" sldId="2145"/>
            <ac:picMk id="43" creationId="{3A110491-D53F-6B7B-16AD-4E225BB02155}"/>
          </ac:picMkLst>
        </pc:picChg>
        <pc:picChg chg="add del mod">
          <ac:chgData name="Isabel Morales" userId="c99905c7-edab-4a10-9a1a-720def0e6170" providerId="ADAL" clId="{15DF4FF1-27B5-4CCA-9C82-075440BB4338}" dt="2022-12-16T09:57:55.318" v="2889" actId="21"/>
          <ac:picMkLst>
            <pc:docMk/>
            <pc:sldMk cId="2775908723" sldId="2145"/>
            <ac:picMk id="53" creationId="{15EF2CB6-C743-024C-A0E4-1C38B1121830}"/>
          </ac:picMkLst>
        </pc:picChg>
        <pc:picChg chg="add del mod">
          <ac:chgData name="Isabel Morales" userId="c99905c7-edab-4a10-9a1a-720def0e6170" providerId="ADAL" clId="{15DF4FF1-27B5-4CCA-9C82-075440BB4338}" dt="2022-12-16T09:58:14.467" v="2897" actId="21"/>
          <ac:picMkLst>
            <pc:docMk/>
            <pc:sldMk cId="2775908723" sldId="2145"/>
            <ac:picMk id="55" creationId="{75A98ED4-ED89-ADD7-0C53-6BD067DCECEE}"/>
          </ac:picMkLst>
        </pc:picChg>
        <pc:picChg chg="add mod">
          <ac:chgData name="Isabel Morales" userId="c99905c7-edab-4a10-9a1a-720def0e6170" providerId="ADAL" clId="{15DF4FF1-27B5-4CCA-9C82-075440BB4338}" dt="2022-12-16T09:59:31.230" v="2943" actId="1035"/>
          <ac:picMkLst>
            <pc:docMk/>
            <pc:sldMk cId="2775908723" sldId="2145"/>
            <ac:picMk id="56" creationId="{BD7FCE4A-2A7B-E587-2227-D406781A1B96}"/>
          </ac:picMkLst>
        </pc:picChg>
        <pc:picChg chg="add mod">
          <ac:chgData name="Isabel Morales" userId="c99905c7-edab-4a10-9a1a-720def0e6170" providerId="ADAL" clId="{15DF4FF1-27B5-4CCA-9C82-075440BB4338}" dt="2022-12-16T09:59:14.970" v="2910" actId="164"/>
          <ac:picMkLst>
            <pc:docMk/>
            <pc:sldMk cId="2775908723" sldId="2145"/>
            <ac:picMk id="57" creationId="{267DB308-2F64-9D62-9A98-8965A50379D9}"/>
          </ac:picMkLst>
        </pc:picChg>
        <pc:cxnChg chg="mod">
          <ac:chgData name="Isabel Morales" userId="c99905c7-edab-4a10-9a1a-720def0e6170" providerId="ADAL" clId="{15DF4FF1-27B5-4CCA-9C82-075440BB4338}" dt="2022-12-16T10:01:41.645" v="2998"/>
          <ac:cxnSpMkLst>
            <pc:docMk/>
            <pc:sldMk cId="2775908723" sldId="2145"/>
            <ac:cxnSpMk id="62" creationId="{00F3C363-7385-F316-8840-D6C743C68CBA}"/>
          </ac:cxnSpMkLst>
        </pc:cxnChg>
        <pc:cxnChg chg="mod">
          <ac:chgData name="Isabel Morales" userId="c99905c7-edab-4a10-9a1a-720def0e6170" providerId="ADAL" clId="{15DF4FF1-27B5-4CCA-9C82-075440BB4338}" dt="2022-12-16T10:01:41.645" v="2998"/>
          <ac:cxnSpMkLst>
            <pc:docMk/>
            <pc:sldMk cId="2775908723" sldId="2145"/>
            <ac:cxnSpMk id="63" creationId="{1F52BFDF-76E6-F458-DDEA-B301677CB483}"/>
          </ac:cxnSpMkLst>
        </pc:cxnChg>
      </pc:sldChg>
      <pc:sldChg chg="addSp delSp modSp add mod">
        <pc:chgData name="Isabel Morales" userId="c99905c7-edab-4a10-9a1a-720def0e6170" providerId="ADAL" clId="{15DF4FF1-27B5-4CCA-9C82-075440BB4338}" dt="2023-03-13T13:01:35.396" v="4636" actId="20577"/>
        <pc:sldMkLst>
          <pc:docMk/>
          <pc:sldMk cId="3527673296" sldId="2146"/>
        </pc:sldMkLst>
        <pc:spChg chg="add del mod">
          <ac:chgData name="Isabel Morales" userId="c99905c7-edab-4a10-9a1a-720def0e6170" providerId="ADAL" clId="{15DF4FF1-27B5-4CCA-9C82-075440BB4338}" dt="2022-12-16T09:48:47.209" v="2277" actId="21"/>
          <ac:spMkLst>
            <pc:docMk/>
            <pc:sldMk cId="3527673296" sldId="2146"/>
            <ac:spMk id="3" creationId="{C1E1D9BB-C99E-2911-650E-12AC8DCA1D4D}"/>
          </ac:spMkLst>
        </pc:spChg>
        <pc:spChg chg="add mod">
          <ac:chgData name="Isabel Morales" userId="c99905c7-edab-4a10-9a1a-720def0e6170" providerId="ADAL" clId="{15DF4FF1-27B5-4CCA-9C82-075440BB4338}" dt="2023-03-13T13:01:35.396" v="4636" actId="20577"/>
          <ac:spMkLst>
            <pc:docMk/>
            <pc:sldMk cId="3527673296" sldId="2146"/>
            <ac:spMk id="5" creationId="{9A007191-C107-9633-4090-38740269FD6D}"/>
          </ac:spMkLst>
        </pc:spChg>
        <pc:spChg chg="mod">
          <ac:chgData name="Isabel Morales" userId="c99905c7-edab-4a10-9a1a-720def0e6170" providerId="ADAL" clId="{15DF4FF1-27B5-4CCA-9C82-075440BB4338}" dt="2022-12-16T09:46:14.899" v="2251" actId="20577"/>
          <ac:spMkLst>
            <pc:docMk/>
            <pc:sldMk cId="3527673296" sldId="2146"/>
            <ac:spMk id="9" creationId="{4DE073CA-E542-5E49-8EB5-051910981605}"/>
          </ac:spMkLst>
        </pc:spChg>
        <pc:spChg chg="del mod">
          <ac:chgData name="Isabel Morales" userId="c99905c7-edab-4a10-9a1a-720def0e6170" providerId="ADAL" clId="{15DF4FF1-27B5-4CCA-9C82-075440BB4338}" dt="2022-12-16T09:48:48.867" v="2278" actId="478"/>
          <ac:spMkLst>
            <pc:docMk/>
            <pc:sldMk cId="3527673296" sldId="2146"/>
            <ac:spMk id="10" creationId="{ABF56CB1-8411-1C2C-80EC-36A14E87C288}"/>
          </ac:spMkLst>
        </pc:spChg>
        <pc:graphicFrameChg chg="mod modGraphic">
          <ac:chgData name="Isabel Morales" userId="c99905c7-edab-4a10-9a1a-720def0e6170" providerId="ADAL" clId="{15DF4FF1-27B5-4CCA-9C82-075440BB4338}" dt="2022-12-16T10:10:49.460" v="3242"/>
          <ac:graphicFrameMkLst>
            <pc:docMk/>
            <pc:sldMk cId="3527673296" sldId="2146"/>
            <ac:graphicFrameMk id="2" creationId="{8694E1E9-2CF7-7E3B-03C5-F2FF935481E7}"/>
          </ac:graphicFrameMkLst>
        </pc:graphicFrameChg>
        <pc:graphicFrameChg chg="mod modGraphic">
          <ac:chgData name="Isabel Morales" userId="c99905c7-edab-4a10-9a1a-720def0e6170" providerId="ADAL" clId="{15DF4FF1-27B5-4CCA-9C82-075440BB4338}" dt="2022-12-16T09:46:44.839" v="2259" actId="108"/>
          <ac:graphicFrameMkLst>
            <pc:docMk/>
            <pc:sldMk cId="3527673296" sldId="2146"/>
            <ac:graphicFrameMk id="4" creationId="{F55AEFF8-D6AD-92A0-AF89-687FCFB504B4}"/>
          </ac:graphicFrameMkLst>
        </pc:graphicFrameChg>
      </pc:sldChg>
      <pc:sldChg chg="addSp delSp modSp add mod">
        <pc:chgData name="Isabel Morales" userId="c99905c7-edab-4a10-9a1a-720def0e6170" providerId="ADAL" clId="{15DF4FF1-27B5-4CCA-9C82-075440BB4338}" dt="2023-02-03T11:59:03.685" v="4617" actId="20577"/>
        <pc:sldMkLst>
          <pc:docMk/>
          <pc:sldMk cId="2333056656" sldId="2147"/>
        </pc:sldMkLst>
        <pc:spChg chg="mod">
          <ac:chgData name="Isabel Morales" userId="c99905c7-edab-4a10-9a1a-720def0e6170" providerId="ADAL" clId="{15DF4FF1-27B5-4CCA-9C82-075440BB4338}" dt="2022-12-16T10:04:38.850" v="3103" actId="20577"/>
          <ac:spMkLst>
            <pc:docMk/>
            <pc:sldMk cId="2333056656" sldId="2147"/>
            <ac:spMk id="2" creationId="{957D28C5-327F-BE41-8F95-4A8471A0FA3D}"/>
          </ac:spMkLst>
        </pc:spChg>
        <pc:spChg chg="add mod">
          <ac:chgData name="Isabel Morales" userId="c99905c7-edab-4a10-9a1a-720def0e6170" providerId="ADAL" clId="{15DF4FF1-27B5-4CCA-9C82-075440BB4338}" dt="2022-12-16T10:05:13.681" v="3112" actId="404"/>
          <ac:spMkLst>
            <pc:docMk/>
            <pc:sldMk cId="2333056656" sldId="2147"/>
            <ac:spMk id="3" creationId="{99BE8414-096C-DF17-07DA-4343535D816B}"/>
          </ac:spMkLst>
        </pc:spChg>
        <pc:spChg chg="add mod">
          <ac:chgData name="Isabel Morales" userId="c99905c7-edab-4a10-9a1a-720def0e6170" providerId="ADAL" clId="{15DF4FF1-27B5-4CCA-9C82-075440BB4338}" dt="2022-12-16T10:05:13.681" v="3112" actId="404"/>
          <ac:spMkLst>
            <pc:docMk/>
            <pc:sldMk cId="2333056656" sldId="2147"/>
            <ac:spMk id="4" creationId="{8FD3B6C5-EC1B-60D5-5B01-C24BCFB589AD}"/>
          </ac:spMkLst>
        </pc:spChg>
        <pc:spChg chg="del">
          <ac:chgData name="Isabel Morales" userId="c99905c7-edab-4a10-9a1a-720def0e6170" providerId="ADAL" clId="{15DF4FF1-27B5-4CCA-9C82-075440BB4338}" dt="2022-12-16T10:05:05.256" v="3109" actId="478"/>
          <ac:spMkLst>
            <pc:docMk/>
            <pc:sldMk cId="2333056656" sldId="2147"/>
            <ac:spMk id="5" creationId="{38991708-7A55-E286-4278-D6623492F45F}"/>
          </ac:spMkLst>
        </pc:spChg>
        <pc:spChg chg="add del mod">
          <ac:chgData name="Isabel Morales" userId="c99905c7-edab-4a10-9a1a-720def0e6170" providerId="ADAL" clId="{15DF4FF1-27B5-4CCA-9C82-075440BB4338}" dt="2023-01-23T10:21:08.690" v="4559"/>
          <ac:spMkLst>
            <pc:docMk/>
            <pc:sldMk cId="2333056656" sldId="2147"/>
            <ac:spMk id="5" creationId="{714C2DD1-7507-F96E-E87D-F0E8C093119D}"/>
          </ac:spMkLst>
        </pc:spChg>
        <pc:spChg chg="mod">
          <ac:chgData name="Isabel Morales" userId="c99905c7-edab-4a10-9a1a-720def0e6170" providerId="ADAL" clId="{15DF4FF1-27B5-4CCA-9C82-075440BB4338}" dt="2022-12-16T10:04:48.399" v="3107"/>
          <ac:spMkLst>
            <pc:docMk/>
            <pc:sldMk cId="2333056656" sldId="2147"/>
            <ac:spMk id="6" creationId="{7DA3BD4C-5BE4-BF0B-19C6-330EEDEB7DAD}"/>
          </ac:spMkLst>
        </pc:spChg>
        <pc:spChg chg="add mod">
          <ac:chgData name="Isabel Morales" userId="c99905c7-edab-4a10-9a1a-720def0e6170" providerId="ADAL" clId="{15DF4FF1-27B5-4CCA-9C82-075440BB4338}" dt="2022-12-16T10:05:13.681" v="3112" actId="404"/>
          <ac:spMkLst>
            <pc:docMk/>
            <pc:sldMk cId="2333056656" sldId="2147"/>
            <ac:spMk id="7" creationId="{9004B92D-38E1-4727-EA6B-1C28C5A01317}"/>
          </ac:spMkLst>
        </pc:spChg>
        <pc:spChg chg="add mod">
          <ac:chgData name="Isabel Morales" userId="c99905c7-edab-4a10-9a1a-720def0e6170" providerId="ADAL" clId="{15DF4FF1-27B5-4CCA-9C82-075440BB4338}" dt="2022-12-16T10:05:07.700" v="3111"/>
          <ac:spMkLst>
            <pc:docMk/>
            <pc:sldMk cId="2333056656" sldId="2147"/>
            <ac:spMk id="8" creationId="{F4036830-0988-B946-6252-463F3D6DD055}"/>
          </ac:spMkLst>
        </pc:spChg>
        <pc:spChg chg="add mod">
          <ac:chgData name="Isabel Morales" userId="c99905c7-edab-4a10-9a1a-720def0e6170" providerId="ADAL" clId="{15DF4FF1-27B5-4CCA-9C82-075440BB4338}" dt="2022-12-16T10:05:13.681" v="3112" actId="404"/>
          <ac:spMkLst>
            <pc:docMk/>
            <pc:sldMk cId="2333056656" sldId="2147"/>
            <ac:spMk id="9" creationId="{6A81E93F-08BF-F846-CEC9-2C258CAE0D96}"/>
          </ac:spMkLst>
        </pc:spChg>
        <pc:spChg chg="add del mod">
          <ac:chgData name="Isabel Morales" userId="c99905c7-edab-4a10-9a1a-720def0e6170" providerId="ADAL" clId="{15DF4FF1-27B5-4CCA-9C82-075440BB4338}" dt="2023-01-23T10:21:08.690" v="4559"/>
          <ac:spMkLst>
            <pc:docMk/>
            <pc:sldMk cId="2333056656" sldId="2147"/>
            <ac:spMk id="10" creationId="{EC1833F1-5551-A10C-9040-6A72C7463FE8}"/>
          </ac:spMkLst>
        </pc:spChg>
        <pc:spChg chg="del">
          <ac:chgData name="Isabel Morales" userId="c99905c7-edab-4a10-9a1a-720def0e6170" providerId="ADAL" clId="{15DF4FF1-27B5-4CCA-9C82-075440BB4338}" dt="2022-12-16T10:05:07.330" v="3110" actId="478"/>
          <ac:spMkLst>
            <pc:docMk/>
            <pc:sldMk cId="2333056656" sldId="2147"/>
            <ac:spMk id="17" creationId="{3826105C-41CF-013F-85AE-B10A4134326C}"/>
          </ac:spMkLst>
        </pc:spChg>
        <pc:spChg chg="del">
          <ac:chgData name="Isabel Morales" userId="c99905c7-edab-4a10-9a1a-720def0e6170" providerId="ADAL" clId="{15DF4FF1-27B5-4CCA-9C82-075440BB4338}" dt="2022-12-16T10:05:05.256" v="3109" actId="478"/>
          <ac:spMkLst>
            <pc:docMk/>
            <pc:sldMk cId="2333056656" sldId="2147"/>
            <ac:spMk id="18" creationId="{04E1E03A-FE47-5AA4-D465-F3064A12918F}"/>
          </ac:spMkLst>
        </pc:spChg>
        <pc:spChg chg="mod">
          <ac:chgData name="Isabel Morales" userId="c99905c7-edab-4a10-9a1a-720def0e6170" providerId="ADAL" clId="{15DF4FF1-27B5-4CCA-9C82-075440BB4338}" dt="2023-01-30T15:39:03.350" v="4615" actId="20577"/>
          <ac:spMkLst>
            <pc:docMk/>
            <pc:sldMk cId="2333056656" sldId="2147"/>
            <ac:spMk id="59" creationId="{6A9B4B30-88CF-9E09-C055-F4CBCB6B617B}"/>
          </ac:spMkLst>
        </pc:spChg>
        <pc:spChg chg="mod">
          <ac:chgData name="Isabel Morales" userId="c99905c7-edab-4a10-9a1a-720def0e6170" providerId="ADAL" clId="{15DF4FF1-27B5-4CCA-9C82-075440BB4338}" dt="2023-02-03T11:59:03.685" v="4617" actId="20577"/>
          <ac:spMkLst>
            <pc:docMk/>
            <pc:sldMk cId="2333056656" sldId="2147"/>
            <ac:spMk id="60" creationId="{05101243-3B6E-04A8-2A2A-519397C7E3C5}"/>
          </ac:spMkLst>
        </pc:spChg>
      </pc:sldChg>
      <pc:sldChg chg="add">
        <pc:chgData name="Isabel Morales" userId="c99905c7-edab-4a10-9a1a-720def0e6170" providerId="ADAL" clId="{15DF4FF1-27B5-4CCA-9C82-075440BB4338}" dt="2022-12-16T10:04:08" v="3082"/>
        <pc:sldMkLst>
          <pc:docMk/>
          <pc:sldMk cId="1841064888" sldId="2148"/>
        </pc:sldMkLst>
      </pc:sldChg>
      <pc:sldChg chg="addSp delSp modSp add mod ord modShow">
        <pc:chgData name="Isabel Morales" userId="c99905c7-edab-4a10-9a1a-720def0e6170" providerId="ADAL" clId="{15DF4FF1-27B5-4CCA-9C82-075440BB4338}" dt="2022-12-16T11:25:02.683" v="4550" actId="729"/>
        <pc:sldMkLst>
          <pc:docMk/>
          <pc:sldMk cId="3525863595" sldId="2149"/>
        </pc:sldMkLst>
        <pc:spChg chg="add mod">
          <ac:chgData name="Isabel Morales" userId="c99905c7-edab-4a10-9a1a-720def0e6170" providerId="ADAL" clId="{15DF4FF1-27B5-4CCA-9C82-075440BB4338}" dt="2022-12-16T10:21:22.061" v="3334" actId="113"/>
          <ac:spMkLst>
            <pc:docMk/>
            <pc:sldMk cId="3525863595" sldId="2149"/>
            <ac:spMk id="2" creationId="{D34B50BF-3231-559F-25BC-EEF30BD4EA9F}"/>
          </ac:spMkLst>
        </pc:spChg>
        <pc:spChg chg="mod">
          <ac:chgData name="Isabel Morales" userId="c99905c7-edab-4a10-9a1a-720def0e6170" providerId="ADAL" clId="{15DF4FF1-27B5-4CCA-9C82-075440BB4338}" dt="2022-12-16T10:48:38.120" v="3779" actId="113"/>
          <ac:spMkLst>
            <pc:docMk/>
            <pc:sldMk cId="3525863595" sldId="2149"/>
            <ac:spMk id="3" creationId="{843D6047-FD6E-CEA2-1027-1034CF9303CE}"/>
          </ac:spMkLst>
        </pc:spChg>
        <pc:spChg chg="del">
          <ac:chgData name="Isabel Morales" userId="c99905c7-edab-4a10-9a1a-720def0e6170" providerId="ADAL" clId="{15DF4FF1-27B5-4CCA-9C82-075440BB4338}" dt="2022-12-16T10:21:12.460" v="3329" actId="478"/>
          <ac:spMkLst>
            <pc:docMk/>
            <pc:sldMk cId="3525863595" sldId="2149"/>
            <ac:spMk id="6" creationId="{9AEC2EBD-C1BC-7241-29E6-761853263820}"/>
          </ac:spMkLst>
        </pc:spChg>
        <pc:spChg chg="mod">
          <ac:chgData name="Isabel Morales" userId="c99905c7-edab-4a10-9a1a-720def0e6170" providerId="ADAL" clId="{15DF4FF1-27B5-4CCA-9C82-075440BB4338}" dt="2022-12-16T10:30:58.315" v="3379" actId="20577"/>
          <ac:spMkLst>
            <pc:docMk/>
            <pc:sldMk cId="3525863595" sldId="2149"/>
            <ac:spMk id="9" creationId="{4DE073CA-E542-5E49-8EB5-051910981605}"/>
          </ac:spMkLst>
        </pc:spChg>
        <pc:spChg chg="mod">
          <ac:chgData name="Isabel Morales" userId="c99905c7-edab-4a10-9a1a-720def0e6170" providerId="ADAL" clId="{15DF4FF1-27B5-4CCA-9C82-075440BB4338}" dt="2022-12-16T10:49:48.102" v="3796"/>
          <ac:spMkLst>
            <pc:docMk/>
            <pc:sldMk cId="3525863595" sldId="2149"/>
            <ac:spMk id="10" creationId="{ABF56CB1-8411-1C2C-80EC-36A14E87C288}"/>
          </ac:spMkLst>
        </pc:spChg>
        <pc:graphicFrameChg chg="mod modGraphic">
          <ac:chgData name="Isabel Morales" userId="c99905c7-edab-4a10-9a1a-720def0e6170" providerId="ADAL" clId="{15DF4FF1-27B5-4CCA-9C82-075440BB4338}" dt="2022-12-16T10:30:39.426" v="3353" actId="14734"/>
          <ac:graphicFrameMkLst>
            <pc:docMk/>
            <pc:sldMk cId="3525863595" sldId="2149"/>
            <ac:graphicFrameMk id="5" creationId="{FD1FF132-3588-86F4-4E09-6E58D99F0CCE}"/>
          </ac:graphicFrameMkLst>
        </pc:graphicFrameChg>
      </pc:sldChg>
      <pc:sldChg chg="addSp delSp modSp add mod modShow">
        <pc:chgData name="Isabel Morales" userId="c99905c7-edab-4a10-9a1a-720def0e6170" providerId="ADAL" clId="{15DF4FF1-27B5-4CCA-9C82-075440BB4338}" dt="2022-12-16T11:25:02.683" v="4550" actId="729"/>
        <pc:sldMkLst>
          <pc:docMk/>
          <pc:sldMk cId="3800804045" sldId="2150"/>
        </pc:sldMkLst>
        <pc:spChg chg="add mod">
          <ac:chgData name="Isabel Morales" userId="c99905c7-edab-4a10-9a1a-720def0e6170" providerId="ADAL" clId="{15DF4FF1-27B5-4CCA-9C82-075440BB4338}" dt="2022-12-16T10:33:01.815" v="3428" actId="113"/>
          <ac:spMkLst>
            <pc:docMk/>
            <pc:sldMk cId="3800804045" sldId="2150"/>
            <ac:spMk id="2" creationId="{033B5323-A123-5300-B86A-F6346A2A1ED9}"/>
          </ac:spMkLst>
        </pc:spChg>
        <pc:spChg chg="del">
          <ac:chgData name="Isabel Morales" userId="c99905c7-edab-4a10-9a1a-720def0e6170" providerId="ADAL" clId="{15DF4FF1-27B5-4CCA-9C82-075440BB4338}" dt="2022-12-16T10:35:49.189" v="3459" actId="478"/>
          <ac:spMkLst>
            <pc:docMk/>
            <pc:sldMk cId="3800804045" sldId="2150"/>
            <ac:spMk id="3" creationId="{843D6047-FD6E-CEA2-1027-1034CF9303CE}"/>
          </ac:spMkLst>
        </pc:spChg>
        <pc:spChg chg="del">
          <ac:chgData name="Isabel Morales" userId="c99905c7-edab-4a10-9a1a-720def0e6170" providerId="ADAL" clId="{15DF4FF1-27B5-4CCA-9C82-075440BB4338}" dt="2022-12-16T10:32:21.513" v="3422" actId="478"/>
          <ac:spMkLst>
            <pc:docMk/>
            <pc:sldMk cId="3800804045" sldId="2150"/>
            <ac:spMk id="6" creationId="{9AEC2EBD-C1BC-7241-29E6-761853263820}"/>
          </ac:spMkLst>
        </pc:spChg>
        <pc:spChg chg="mod">
          <ac:chgData name="Isabel Morales" userId="c99905c7-edab-4a10-9a1a-720def0e6170" providerId="ADAL" clId="{15DF4FF1-27B5-4CCA-9C82-075440BB4338}" dt="2022-12-16T10:32:15.828" v="3421" actId="20577"/>
          <ac:spMkLst>
            <pc:docMk/>
            <pc:sldMk cId="3800804045" sldId="2150"/>
            <ac:spMk id="9" creationId="{4DE073CA-E542-5E49-8EB5-051910981605}"/>
          </ac:spMkLst>
        </pc:spChg>
        <pc:spChg chg="mod">
          <ac:chgData name="Isabel Morales" userId="c99905c7-edab-4a10-9a1a-720def0e6170" providerId="ADAL" clId="{15DF4FF1-27B5-4CCA-9C82-075440BB4338}" dt="2022-12-16T10:36:17.057" v="3461" actId="14100"/>
          <ac:spMkLst>
            <pc:docMk/>
            <pc:sldMk cId="3800804045" sldId="2150"/>
            <ac:spMk id="10" creationId="{ABF56CB1-8411-1C2C-80EC-36A14E87C288}"/>
          </ac:spMkLst>
        </pc:spChg>
        <pc:grpChg chg="del">
          <ac:chgData name="Isabel Morales" userId="c99905c7-edab-4a10-9a1a-720def0e6170" providerId="ADAL" clId="{15DF4FF1-27B5-4CCA-9C82-075440BB4338}" dt="2022-12-16T10:36:12.401" v="3460" actId="478"/>
          <ac:grpSpMkLst>
            <pc:docMk/>
            <pc:sldMk cId="3800804045" sldId="2150"/>
            <ac:grpSpMk id="15" creationId="{F26FE61F-A7C2-2821-A073-FA20762B9C96}"/>
          </ac:grpSpMkLst>
        </pc:grpChg>
        <pc:graphicFrameChg chg="mod modGraphic">
          <ac:chgData name="Isabel Morales" userId="c99905c7-edab-4a10-9a1a-720def0e6170" providerId="ADAL" clId="{15DF4FF1-27B5-4CCA-9C82-075440BB4338}" dt="2022-12-16T10:34:20.219" v="3455" actId="2164"/>
          <ac:graphicFrameMkLst>
            <pc:docMk/>
            <pc:sldMk cId="3800804045" sldId="2150"/>
            <ac:graphicFrameMk id="5" creationId="{FD1FF132-3588-86F4-4E09-6E58D99F0CCE}"/>
          </ac:graphicFrameMkLst>
        </pc:graphicFrameChg>
        <pc:cxnChg chg="mod topLvl">
          <ac:chgData name="Isabel Morales" userId="c99905c7-edab-4a10-9a1a-720def0e6170" providerId="ADAL" clId="{15DF4FF1-27B5-4CCA-9C82-075440BB4338}" dt="2022-12-16T10:36:22.055" v="3462" actId="1076"/>
          <ac:cxnSpMkLst>
            <pc:docMk/>
            <pc:sldMk cId="3800804045" sldId="2150"/>
            <ac:cxnSpMk id="12" creationId="{FB77F032-15EF-BC14-5068-0386E6D6B474}"/>
          </ac:cxnSpMkLst>
        </pc:cxnChg>
        <pc:cxnChg chg="del topLvl">
          <ac:chgData name="Isabel Morales" userId="c99905c7-edab-4a10-9a1a-720def0e6170" providerId="ADAL" clId="{15DF4FF1-27B5-4CCA-9C82-075440BB4338}" dt="2022-12-16T10:36:12.401" v="3460" actId="478"/>
          <ac:cxnSpMkLst>
            <pc:docMk/>
            <pc:sldMk cId="3800804045" sldId="2150"/>
            <ac:cxnSpMk id="13" creationId="{53F5747C-CC9D-5E8E-23CD-33BFAB596A68}"/>
          </ac:cxnSpMkLst>
        </pc:cxnChg>
      </pc:sldChg>
      <pc:sldChg chg="add del">
        <pc:chgData name="Isabel Morales" userId="c99905c7-edab-4a10-9a1a-720def0e6170" providerId="ADAL" clId="{15DF4FF1-27B5-4CCA-9C82-075440BB4338}" dt="2022-12-16T10:50:07.831" v="3798" actId="47"/>
        <pc:sldMkLst>
          <pc:docMk/>
          <pc:sldMk cId="1963292206" sldId="2151"/>
        </pc:sldMkLst>
      </pc:sldChg>
      <pc:sldChg chg="add del">
        <pc:chgData name="Isabel Morales" userId="c99905c7-edab-4a10-9a1a-720def0e6170" providerId="ADAL" clId="{15DF4FF1-27B5-4CCA-9C82-075440BB4338}" dt="2022-12-16T10:50:08.616" v="3799" actId="47"/>
        <pc:sldMkLst>
          <pc:docMk/>
          <pc:sldMk cId="3756237043" sldId="2152"/>
        </pc:sldMkLst>
      </pc:sldChg>
      <pc:sldChg chg="addSp delSp modSp add mod modShow">
        <pc:chgData name="Isabel Morales" userId="c99905c7-edab-4a10-9a1a-720def0e6170" providerId="ADAL" clId="{15DF4FF1-27B5-4CCA-9C82-075440BB4338}" dt="2022-12-16T11:25:02.683" v="4550" actId="729"/>
        <pc:sldMkLst>
          <pc:docMk/>
          <pc:sldMk cId="872883179" sldId="2153"/>
        </pc:sldMkLst>
        <pc:spChg chg="add mod">
          <ac:chgData name="Isabel Morales" userId="c99905c7-edab-4a10-9a1a-720def0e6170" providerId="ADAL" clId="{15DF4FF1-27B5-4CCA-9C82-075440BB4338}" dt="2022-12-16T10:47:52.785" v="3775" actId="20577"/>
          <ac:spMkLst>
            <pc:docMk/>
            <pc:sldMk cId="872883179" sldId="2153"/>
            <ac:spMk id="7" creationId="{9A01E4FF-7D23-3637-C078-6E60F4E7BDB0}"/>
          </ac:spMkLst>
        </pc:spChg>
        <pc:spChg chg="add mod">
          <ac:chgData name="Isabel Morales" userId="c99905c7-edab-4a10-9a1a-720def0e6170" providerId="ADAL" clId="{15DF4FF1-27B5-4CCA-9C82-075440BB4338}" dt="2022-12-16T10:45:49.001" v="3531" actId="20577"/>
          <ac:spMkLst>
            <pc:docMk/>
            <pc:sldMk cId="872883179" sldId="2153"/>
            <ac:spMk id="8" creationId="{35A9D23B-13A3-22CF-5D71-D4E41229B730}"/>
          </ac:spMkLst>
        </pc:spChg>
        <pc:spChg chg="mod">
          <ac:chgData name="Isabel Morales" userId="c99905c7-edab-4a10-9a1a-720def0e6170" providerId="ADAL" clId="{15DF4FF1-27B5-4CCA-9C82-075440BB4338}" dt="2022-12-16T10:43:57.727" v="3506" actId="20577"/>
          <ac:spMkLst>
            <pc:docMk/>
            <pc:sldMk cId="872883179" sldId="2153"/>
            <ac:spMk id="9" creationId="{4DE073CA-E542-5E49-8EB5-051910981605}"/>
          </ac:spMkLst>
        </pc:spChg>
        <pc:spChg chg="del">
          <ac:chgData name="Isabel Morales" userId="c99905c7-edab-4a10-9a1a-720def0e6170" providerId="ADAL" clId="{15DF4FF1-27B5-4CCA-9C82-075440BB4338}" dt="2022-12-16T10:45:07.386" v="3525" actId="478"/>
          <ac:spMkLst>
            <pc:docMk/>
            <pc:sldMk cId="872883179" sldId="2153"/>
            <ac:spMk id="10" creationId="{ABF56CB1-8411-1C2C-80EC-36A14E87C288}"/>
          </ac:spMkLst>
        </pc:spChg>
        <pc:grpChg chg="add mod">
          <ac:chgData name="Isabel Morales" userId="c99905c7-edab-4a10-9a1a-720def0e6170" providerId="ADAL" clId="{15DF4FF1-27B5-4CCA-9C82-075440BB4338}" dt="2022-12-16T10:45:07.676" v="3526"/>
          <ac:grpSpMkLst>
            <pc:docMk/>
            <pc:sldMk cId="872883179" sldId="2153"/>
            <ac:grpSpMk id="3" creationId="{76382E97-74BF-EECA-EA8B-F8743C9B444D}"/>
          </ac:grpSpMkLst>
        </pc:grpChg>
        <pc:graphicFrameChg chg="mod modGraphic">
          <ac:chgData name="Isabel Morales" userId="c99905c7-edab-4a10-9a1a-720def0e6170" providerId="ADAL" clId="{15DF4FF1-27B5-4CCA-9C82-075440BB4338}" dt="2022-12-16T10:44:45.591" v="3524" actId="2164"/>
          <ac:graphicFrameMkLst>
            <pc:docMk/>
            <pc:sldMk cId="872883179" sldId="2153"/>
            <ac:graphicFrameMk id="5" creationId="{FD1FF132-3588-86F4-4E09-6E58D99F0CCE}"/>
          </ac:graphicFrameMkLst>
        </pc:graphicFrameChg>
        <pc:cxnChg chg="mod">
          <ac:chgData name="Isabel Morales" userId="c99905c7-edab-4a10-9a1a-720def0e6170" providerId="ADAL" clId="{15DF4FF1-27B5-4CCA-9C82-075440BB4338}" dt="2022-12-16T10:45:07.676" v="3526"/>
          <ac:cxnSpMkLst>
            <pc:docMk/>
            <pc:sldMk cId="872883179" sldId="2153"/>
            <ac:cxnSpMk id="4" creationId="{9FA8B2D4-F913-29A7-C3B0-A1F2B00A4D91}"/>
          </ac:cxnSpMkLst>
        </pc:cxnChg>
        <pc:cxnChg chg="mod">
          <ac:chgData name="Isabel Morales" userId="c99905c7-edab-4a10-9a1a-720def0e6170" providerId="ADAL" clId="{15DF4FF1-27B5-4CCA-9C82-075440BB4338}" dt="2022-12-16T10:45:07.676" v="3526"/>
          <ac:cxnSpMkLst>
            <pc:docMk/>
            <pc:sldMk cId="872883179" sldId="2153"/>
            <ac:cxnSpMk id="6" creationId="{2B3A2866-2FB3-4E5C-B260-8DAA76157C47}"/>
          </ac:cxnSpMkLst>
        </pc:cxnChg>
        <pc:cxnChg chg="del">
          <ac:chgData name="Isabel Morales" userId="c99905c7-edab-4a10-9a1a-720def0e6170" providerId="ADAL" clId="{15DF4FF1-27B5-4CCA-9C82-075440BB4338}" dt="2022-12-16T10:45:07.386" v="3525" actId="478"/>
          <ac:cxnSpMkLst>
            <pc:docMk/>
            <pc:sldMk cId="872883179" sldId="2153"/>
            <ac:cxnSpMk id="12" creationId="{FB77F032-15EF-BC14-5068-0386E6D6B474}"/>
          </ac:cxnSpMkLst>
        </pc:cxnChg>
      </pc:sldChg>
      <pc:sldChg chg="add">
        <pc:chgData name="Isabel Morales" userId="c99905c7-edab-4a10-9a1a-720def0e6170" providerId="ADAL" clId="{15DF4FF1-27B5-4CCA-9C82-075440BB4338}" dt="2023-02-08T11:04:18.177" v="4619"/>
        <pc:sldMkLst>
          <pc:docMk/>
          <pc:sldMk cId="1384146452" sldId="2154"/>
        </pc:sldMkLst>
      </pc:sldChg>
    </pc:docChg>
  </pc:docChgLst>
  <pc:docChgLst>
    <pc:chgData name="Alicia Malumbres" userId="S::amalumbres@bchange.es::b05d3152-ff16-4fd4-9f5e-96cd1ed69a36" providerId="AD" clId="Web-{B6A10B1F-7D86-0214-E59E-7659F7AE1B1A}"/>
    <pc:docChg chg="delSld modSld">
      <pc:chgData name="Alicia Malumbres" userId="S::amalumbres@bchange.es::b05d3152-ff16-4fd4-9f5e-96cd1ed69a36" providerId="AD" clId="Web-{B6A10B1F-7D86-0214-E59E-7659F7AE1B1A}" dt="2022-11-28T17:21:56.259" v="5011" actId="1076"/>
      <pc:docMkLst>
        <pc:docMk/>
      </pc:docMkLst>
      <pc:sldChg chg="modSp">
        <pc:chgData name="Alicia Malumbres" userId="S::amalumbres@bchange.es::b05d3152-ff16-4fd4-9f5e-96cd1ed69a36" providerId="AD" clId="Web-{B6A10B1F-7D86-0214-E59E-7659F7AE1B1A}" dt="2022-11-28T15:18:12.750" v="34" actId="1076"/>
        <pc:sldMkLst>
          <pc:docMk/>
          <pc:sldMk cId="1151864694" sldId="2116"/>
        </pc:sldMkLst>
        <pc:spChg chg="mod">
          <ac:chgData name="Alicia Malumbres" userId="S::amalumbres@bchange.es::b05d3152-ff16-4fd4-9f5e-96cd1ed69a36" providerId="AD" clId="Web-{B6A10B1F-7D86-0214-E59E-7659F7AE1B1A}" dt="2022-11-28T15:18:12.750" v="34" actId="1076"/>
          <ac:spMkLst>
            <pc:docMk/>
            <pc:sldMk cId="1151864694" sldId="2116"/>
            <ac:spMk id="33" creationId="{46CD7602-4E1C-6541-0A30-F76659937503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5:17:23.342" v="33" actId="14100"/>
        <pc:sldMkLst>
          <pc:docMk/>
          <pc:sldMk cId="2336017354" sldId="2126"/>
        </pc:sldMkLst>
        <pc:spChg chg="mod">
          <ac:chgData name="Alicia Malumbres" userId="S::amalumbres@bchange.es::b05d3152-ff16-4fd4-9f5e-96cd1ed69a36" providerId="AD" clId="Web-{B6A10B1F-7D86-0214-E59E-7659F7AE1B1A}" dt="2022-11-28T15:17:23.342" v="33" actId="14100"/>
          <ac:spMkLst>
            <pc:docMk/>
            <pc:sldMk cId="2336017354" sldId="2126"/>
            <ac:spMk id="20" creationId="{8A5A8D6B-8A62-597F-2C98-C200A143BB3D}"/>
          </ac:spMkLst>
        </pc:spChg>
      </pc:sldChg>
      <pc:sldChg chg="addSp delSp modSp">
        <pc:chgData name="Alicia Malumbres" userId="S::amalumbres@bchange.es::b05d3152-ff16-4fd4-9f5e-96cd1ed69a36" providerId="AD" clId="Web-{B6A10B1F-7D86-0214-E59E-7659F7AE1B1A}" dt="2022-11-28T15:21:25.429" v="398" actId="20577"/>
        <pc:sldMkLst>
          <pc:docMk/>
          <pc:sldMk cId="2805387025" sldId="2127"/>
        </pc:sldMkLst>
        <pc:spChg chg="add del mod">
          <ac:chgData name="Alicia Malumbres" userId="S::amalumbres@bchange.es::b05d3152-ff16-4fd4-9f5e-96cd1ed69a36" providerId="AD" clId="Web-{B6A10B1F-7D86-0214-E59E-7659F7AE1B1A}" dt="2022-11-28T15:21:25.429" v="398" actId="20577"/>
          <ac:spMkLst>
            <pc:docMk/>
            <pc:sldMk cId="2805387025" sldId="2127"/>
            <ac:spMk id="3" creationId="{843D6047-FD6E-CEA2-1027-1034CF9303CE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5:24:35.560" v="474" actId="20577"/>
        <pc:sldMkLst>
          <pc:docMk/>
          <pc:sldMk cId="1932750775" sldId="2129"/>
        </pc:sldMkLst>
        <pc:spChg chg="mod">
          <ac:chgData name="Alicia Malumbres" userId="S::amalumbres@bchange.es::b05d3152-ff16-4fd4-9f5e-96cd1ed69a36" providerId="AD" clId="Web-{B6A10B1F-7D86-0214-E59E-7659F7AE1B1A}" dt="2022-11-28T15:24:35.560" v="474" actId="20577"/>
          <ac:spMkLst>
            <pc:docMk/>
            <pc:sldMk cId="1932750775" sldId="2129"/>
            <ac:spMk id="14" creationId="{FE5B8BBD-C025-6D2A-5419-CDC5DDF109AB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5:23:37.261" v="472" actId="20577"/>
        <pc:sldMkLst>
          <pc:docMk/>
          <pc:sldMk cId="2328612858" sldId="2131"/>
        </pc:sldMkLst>
        <pc:spChg chg="mod">
          <ac:chgData name="Alicia Malumbres" userId="S::amalumbres@bchange.es::b05d3152-ff16-4fd4-9f5e-96cd1ed69a36" providerId="AD" clId="Web-{B6A10B1F-7D86-0214-E59E-7659F7AE1B1A}" dt="2022-11-28T15:23:37.261" v="472" actId="20577"/>
          <ac:spMkLst>
            <pc:docMk/>
            <pc:sldMk cId="2328612858" sldId="2131"/>
            <ac:spMk id="15" creationId="{DE6480C4-EA92-47B8-7000-CE82290F5269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5:51:16.726" v="1288" actId="1076"/>
        <pc:sldMkLst>
          <pc:docMk/>
          <pc:sldMk cId="2950787632" sldId="2132"/>
        </pc:sldMkLst>
        <pc:spChg chg="mod">
          <ac:chgData name="Alicia Malumbres" userId="S::amalumbres@bchange.es::b05d3152-ff16-4fd4-9f5e-96cd1ed69a36" providerId="AD" clId="Web-{B6A10B1F-7D86-0214-E59E-7659F7AE1B1A}" dt="2022-11-28T15:25:48.704" v="515" actId="20577"/>
          <ac:spMkLst>
            <pc:docMk/>
            <pc:sldMk cId="2950787632" sldId="2132"/>
            <ac:spMk id="47" creationId="{DDC33528-3D01-7F5F-1477-8C8CC6DB0D9E}"/>
          </ac:spMkLst>
        </pc:spChg>
        <pc:spChg chg="mod">
          <ac:chgData name="Alicia Malumbres" userId="S::amalumbres@bchange.es::b05d3152-ff16-4fd4-9f5e-96cd1ed69a36" providerId="AD" clId="Web-{B6A10B1F-7D86-0214-E59E-7659F7AE1B1A}" dt="2022-11-28T15:25:22.687" v="497" actId="20577"/>
          <ac:spMkLst>
            <pc:docMk/>
            <pc:sldMk cId="2950787632" sldId="2132"/>
            <ac:spMk id="48" creationId="{9B19E3F2-9249-9787-242D-A863E0AC6008}"/>
          </ac:spMkLst>
        </pc:spChg>
        <pc:spChg chg="mod">
          <ac:chgData name="Alicia Malumbres" userId="S::amalumbres@bchange.es::b05d3152-ff16-4fd4-9f5e-96cd1ed69a36" providerId="AD" clId="Web-{B6A10B1F-7D86-0214-E59E-7659F7AE1B1A}" dt="2022-11-28T15:51:16.726" v="1288" actId="1076"/>
          <ac:spMkLst>
            <pc:docMk/>
            <pc:sldMk cId="2950787632" sldId="2132"/>
            <ac:spMk id="56" creationId="{66DA0339-BFDD-E6E0-FFE2-883E93E13A9D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5:52:34.041" v="1300" actId="20577"/>
        <pc:sldMkLst>
          <pc:docMk/>
          <pc:sldMk cId="2409312149" sldId="2133"/>
        </pc:sldMkLst>
        <pc:spChg chg="mod">
          <ac:chgData name="Alicia Malumbres" userId="S::amalumbres@bchange.es::b05d3152-ff16-4fd4-9f5e-96cd1ed69a36" providerId="AD" clId="Web-{B6A10B1F-7D86-0214-E59E-7659F7AE1B1A}" dt="2022-11-28T15:27:17.847" v="587" actId="20577"/>
          <ac:spMkLst>
            <pc:docMk/>
            <pc:sldMk cId="2409312149" sldId="2133"/>
            <ac:spMk id="7" creationId="{C3505922-F2DC-E53D-0DF3-99DC86C62B47}"/>
          </ac:spMkLst>
        </pc:spChg>
        <pc:spChg chg="mod">
          <ac:chgData name="Alicia Malumbres" userId="S::amalumbres@bchange.es::b05d3152-ff16-4fd4-9f5e-96cd1ed69a36" providerId="AD" clId="Web-{B6A10B1F-7D86-0214-E59E-7659F7AE1B1A}" dt="2022-11-28T15:52:34.041" v="1300" actId="20577"/>
          <ac:spMkLst>
            <pc:docMk/>
            <pc:sldMk cId="2409312149" sldId="2133"/>
            <ac:spMk id="9" creationId="{D330B8DD-C684-4854-DEFE-844268567F95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6:08:14.230" v="1840" actId="20577"/>
        <pc:sldMkLst>
          <pc:docMk/>
          <pc:sldMk cId="2024564194" sldId="2134"/>
        </pc:sldMkLst>
        <pc:spChg chg="mod">
          <ac:chgData name="Alicia Malumbres" userId="S::amalumbres@bchange.es::b05d3152-ff16-4fd4-9f5e-96cd1ed69a36" providerId="AD" clId="Web-{B6A10B1F-7D86-0214-E59E-7659F7AE1B1A}" dt="2022-11-28T16:08:14.230" v="1840" actId="20577"/>
          <ac:spMkLst>
            <pc:docMk/>
            <pc:sldMk cId="2024564194" sldId="2134"/>
            <ac:spMk id="13" creationId="{F37DB060-D96E-818E-9334-6B210D3A3AA3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6:14:29.587" v="2133" actId="20577"/>
        <pc:sldMkLst>
          <pc:docMk/>
          <pc:sldMk cId="2131117808" sldId="2136"/>
        </pc:sldMkLst>
        <pc:spChg chg="mod">
          <ac:chgData name="Alicia Malumbres" userId="S::amalumbres@bchange.es::b05d3152-ff16-4fd4-9f5e-96cd1ed69a36" providerId="AD" clId="Web-{B6A10B1F-7D86-0214-E59E-7659F7AE1B1A}" dt="2022-11-28T16:12:49.646" v="2039" actId="20577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14:29.587" v="2133" actId="20577"/>
          <ac:spMkLst>
            <pc:docMk/>
            <pc:sldMk cId="2131117808" sldId="2136"/>
            <ac:spMk id="14" creationId="{BEA83A23-AECE-C2B8-2B54-0466354F7857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6:18:11.922" v="2301" actId="20577"/>
        <pc:sldMkLst>
          <pc:docMk/>
          <pc:sldMk cId="2718393904" sldId="2137"/>
        </pc:sldMkLst>
        <pc:spChg chg="mod">
          <ac:chgData name="Alicia Malumbres" userId="S::amalumbres@bchange.es::b05d3152-ff16-4fd4-9f5e-96cd1ed69a36" providerId="AD" clId="Web-{B6A10B1F-7D86-0214-E59E-7659F7AE1B1A}" dt="2022-11-28T16:15:35.964" v="2160" actId="20577"/>
          <ac:spMkLst>
            <pc:docMk/>
            <pc:sldMk cId="2718393904" sldId="2137"/>
            <ac:spMk id="12" creationId="{8D4FD718-EE54-0B60-381D-824DA9130BBB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18:11.922" v="2301" actId="20577"/>
          <ac:spMkLst>
            <pc:docMk/>
            <pc:sldMk cId="2718393904" sldId="2137"/>
            <ac:spMk id="13" creationId="{355EBF29-D6C3-2FCD-F9CE-139B382C9BB1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6:28:33.163" v="2856" actId="20577"/>
        <pc:sldMkLst>
          <pc:docMk/>
          <pc:sldMk cId="1761323666" sldId="2138"/>
        </pc:sldMkLst>
        <pc:spChg chg="mod">
          <ac:chgData name="Alicia Malumbres" userId="S::amalumbres@bchange.es::b05d3152-ff16-4fd4-9f5e-96cd1ed69a36" providerId="AD" clId="Web-{B6A10B1F-7D86-0214-E59E-7659F7AE1B1A}" dt="2022-11-28T16:28:33.163" v="2856" actId="20577"/>
          <ac:spMkLst>
            <pc:docMk/>
            <pc:sldMk cId="1761323666" sldId="2138"/>
            <ac:spMk id="15" creationId="{C408D412-4F3C-412D-70FE-F95245AAFEE0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27:27.082" v="2745" actId="20577"/>
          <ac:spMkLst>
            <pc:docMk/>
            <pc:sldMk cId="1761323666" sldId="2138"/>
            <ac:spMk id="16" creationId="{11B2650B-0C83-26BC-FA81-520AE46B66C9}"/>
          </ac:spMkLst>
        </pc:spChg>
      </pc:sldChg>
      <pc:sldChg chg="modSp">
        <pc:chgData name="Alicia Malumbres" userId="S::amalumbres@bchange.es::b05d3152-ff16-4fd4-9f5e-96cd1ed69a36" providerId="AD" clId="Web-{B6A10B1F-7D86-0214-E59E-7659F7AE1B1A}" dt="2022-11-28T16:29:35.946" v="2899" actId="20577"/>
        <pc:sldMkLst>
          <pc:docMk/>
          <pc:sldMk cId="61306691" sldId="2139"/>
        </pc:sldMkLst>
        <pc:spChg chg="mod">
          <ac:chgData name="Alicia Malumbres" userId="S::amalumbres@bchange.es::b05d3152-ff16-4fd4-9f5e-96cd1ed69a36" providerId="AD" clId="Web-{B6A10B1F-7D86-0214-E59E-7659F7AE1B1A}" dt="2022-11-28T16:29:08.664" v="2860" actId="20577"/>
          <ac:spMkLst>
            <pc:docMk/>
            <pc:sldMk cId="61306691" sldId="2139"/>
            <ac:spMk id="12" creationId="{200314CA-D99F-C0D7-3FD3-1F814563A4D3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29:35.946" v="2899" actId="20577"/>
          <ac:spMkLst>
            <pc:docMk/>
            <pc:sldMk cId="61306691" sldId="2139"/>
            <ac:spMk id="13" creationId="{77261692-BE7A-47BA-06BF-A4180A3F8C2A}"/>
          </ac:spMkLst>
        </pc:spChg>
      </pc:sldChg>
      <pc:sldChg chg="addSp delSp modSp">
        <pc:chgData name="Alicia Malumbres" userId="S::amalumbres@bchange.es::b05d3152-ff16-4fd4-9f5e-96cd1ed69a36" providerId="AD" clId="Web-{B6A10B1F-7D86-0214-E59E-7659F7AE1B1A}" dt="2022-11-28T17:11:43.253" v="4575" actId="20577"/>
        <pc:sldMkLst>
          <pc:docMk/>
          <pc:sldMk cId="79236960" sldId="2140"/>
        </pc:sldMkLst>
        <pc:spChg chg="mod">
          <ac:chgData name="Alicia Malumbres" userId="S::amalumbres@bchange.es::b05d3152-ff16-4fd4-9f5e-96cd1ed69a36" providerId="AD" clId="Web-{B6A10B1F-7D86-0214-E59E-7659F7AE1B1A}" dt="2022-11-28T17:11:43.253" v="4575" actId="20577"/>
          <ac:spMkLst>
            <pc:docMk/>
            <pc:sldMk cId="79236960" sldId="2140"/>
            <ac:spMk id="3" creationId="{39B60505-D9AD-5675-D2E9-88CA27730F44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51:27.320" v="3953" actId="20577"/>
          <ac:spMkLst>
            <pc:docMk/>
            <pc:sldMk cId="79236960" sldId="2140"/>
            <ac:spMk id="4" creationId="{3A74BB42-9D1D-78F1-8B1A-C24A011699A1}"/>
          </ac:spMkLst>
        </pc:spChg>
        <pc:spChg chg="add del mod">
          <ac:chgData name="Alicia Malumbres" userId="S::amalumbres@bchange.es::b05d3152-ff16-4fd4-9f5e-96cd1ed69a36" providerId="AD" clId="Web-{B6A10B1F-7D86-0214-E59E-7659F7AE1B1A}" dt="2022-11-28T17:09:33.592" v="4439"/>
          <ac:spMkLst>
            <pc:docMk/>
            <pc:sldMk cId="79236960" sldId="2140"/>
            <ac:spMk id="7" creationId="{A205000C-5537-8489-4B3A-22550EBAEF0D}"/>
          </ac:spMkLst>
        </pc:spChg>
        <pc:grpChg chg="mod">
          <ac:chgData name="Alicia Malumbres" userId="S::amalumbres@bchange.es::b05d3152-ff16-4fd4-9f5e-96cd1ed69a36" providerId="AD" clId="Web-{B6A10B1F-7D86-0214-E59E-7659F7AE1B1A}" dt="2022-11-28T17:11:06.455" v="4556" actId="1076"/>
          <ac:grpSpMkLst>
            <pc:docMk/>
            <pc:sldMk cId="79236960" sldId="2140"/>
            <ac:grpSpMk id="5" creationId="{E1213D71-B33A-05FB-CF53-513956854907}"/>
          </ac:grpSpMkLst>
        </pc:grpChg>
      </pc:sldChg>
      <pc:sldChg chg="addSp delSp modSp">
        <pc:chgData name="Alicia Malumbres" userId="S::amalumbres@bchange.es::b05d3152-ff16-4fd4-9f5e-96cd1ed69a36" providerId="AD" clId="Web-{B6A10B1F-7D86-0214-E59E-7659F7AE1B1A}" dt="2022-11-28T17:21:56.259" v="5011" actId="1076"/>
        <pc:sldMkLst>
          <pc:docMk/>
          <pc:sldMk cId="577614669" sldId="2142"/>
        </pc:sldMkLst>
        <pc:spChg chg="add mod">
          <ac:chgData name="Alicia Malumbres" userId="S::amalumbres@bchange.es::b05d3152-ff16-4fd4-9f5e-96cd1ed69a36" providerId="AD" clId="Web-{B6A10B1F-7D86-0214-E59E-7659F7AE1B1A}" dt="2022-11-28T17:21:51.509" v="5010" actId="1076"/>
          <ac:spMkLst>
            <pc:docMk/>
            <pc:sldMk cId="577614669" sldId="2142"/>
            <ac:spMk id="4" creationId="{FCE50138-313F-CAEA-6219-AC753AF801EC}"/>
          </ac:spMkLst>
        </pc:spChg>
        <pc:spChg chg="del">
          <ac:chgData name="Alicia Malumbres" userId="S::amalumbres@bchange.es::b05d3152-ff16-4fd4-9f5e-96cd1ed69a36" providerId="AD" clId="Web-{B6A10B1F-7D86-0214-E59E-7659F7AE1B1A}" dt="2022-11-28T17:11:54.894" v="4576"/>
          <ac:spMkLst>
            <pc:docMk/>
            <pc:sldMk cId="577614669" sldId="2142"/>
            <ac:spMk id="12" creationId="{87777E8A-0D7B-75D1-776B-DF3F89EC7B4E}"/>
          </ac:spMkLst>
        </pc:spChg>
        <pc:spChg chg="mod">
          <ac:chgData name="Alicia Malumbres" userId="S::amalumbres@bchange.es::b05d3152-ff16-4fd4-9f5e-96cd1ed69a36" providerId="AD" clId="Web-{B6A10B1F-7D86-0214-E59E-7659F7AE1B1A}" dt="2022-11-28T17:21:56.259" v="5011" actId="1076"/>
          <ac:spMkLst>
            <pc:docMk/>
            <pc:sldMk cId="577614669" sldId="2142"/>
            <ac:spMk id="13" creationId="{8554B9E0-E624-F4AC-C63D-D72097901A7D}"/>
          </ac:spMkLst>
        </pc:spChg>
        <pc:grpChg chg="mod">
          <ac:chgData name="Alicia Malumbres" userId="S::amalumbres@bchange.es::b05d3152-ff16-4fd4-9f5e-96cd1ed69a36" providerId="AD" clId="Web-{B6A10B1F-7D86-0214-E59E-7659F7AE1B1A}" dt="2022-11-28T17:21:35.711" v="5007" actId="1076"/>
          <ac:grpSpMkLst>
            <pc:docMk/>
            <pc:sldMk cId="577614669" sldId="2142"/>
            <ac:grpSpMk id="2" creationId="{F8EABCA5-E774-2FC1-F722-022FC38932BF}"/>
          </ac:grpSpMkLst>
        </pc:grpChg>
        <pc:graphicFrameChg chg="mod">
          <ac:chgData name="Alicia Malumbres" userId="S::amalumbres@bchange.es::b05d3152-ff16-4fd4-9f5e-96cd1ed69a36" providerId="AD" clId="Web-{B6A10B1F-7D86-0214-E59E-7659F7AE1B1A}" dt="2022-11-28T17:21:44.461" v="5008" actId="1076"/>
          <ac:graphicFrameMkLst>
            <pc:docMk/>
            <pc:sldMk cId="577614669" sldId="2142"/>
            <ac:graphicFrameMk id="9" creationId="{7CB78A77-2F82-34DF-646C-245F947C18BD}"/>
          </ac:graphicFrameMkLst>
        </pc:graphicFrameChg>
        <pc:graphicFrameChg chg="mod">
          <ac:chgData name="Alicia Malumbres" userId="S::amalumbres@bchange.es::b05d3152-ff16-4fd4-9f5e-96cd1ed69a36" providerId="AD" clId="Web-{B6A10B1F-7D86-0214-E59E-7659F7AE1B1A}" dt="2022-11-28T17:21:48.196" v="5009" actId="1076"/>
          <ac:graphicFrameMkLst>
            <pc:docMk/>
            <pc:sldMk cId="577614669" sldId="2142"/>
            <ac:graphicFrameMk id="10" creationId="{778B3553-A032-9851-16B2-886BAC5A0290}"/>
          </ac:graphicFrameMkLst>
        </pc:graphicFrameChg>
        <pc:picChg chg="add del">
          <ac:chgData name="Alicia Malumbres" userId="S::amalumbres@bchange.es::b05d3152-ff16-4fd4-9f5e-96cd1ed69a36" providerId="AD" clId="Web-{B6A10B1F-7D86-0214-E59E-7659F7AE1B1A}" dt="2022-11-28T17:21:18.179" v="5001"/>
          <ac:picMkLst>
            <pc:docMk/>
            <pc:sldMk cId="577614669" sldId="2142"/>
            <ac:picMk id="6" creationId="{C7BCE6E4-4C2B-5B90-1D27-343E0946BAFF}"/>
          </ac:picMkLst>
        </pc:picChg>
      </pc:sldChg>
      <pc:sldChg chg="delSp modSp del">
        <pc:chgData name="Alicia Malumbres" userId="S::amalumbres@bchange.es::b05d3152-ff16-4fd4-9f5e-96cd1ed69a36" providerId="AD" clId="Web-{B6A10B1F-7D86-0214-E59E-7659F7AE1B1A}" dt="2022-11-28T17:02:02.827" v="4150"/>
        <pc:sldMkLst>
          <pc:docMk/>
          <pc:sldMk cId="3177404578" sldId="2143"/>
        </pc:sldMkLst>
        <pc:spChg chg="del mod">
          <ac:chgData name="Alicia Malumbres" userId="S::amalumbres@bchange.es::b05d3152-ff16-4fd4-9f5e-96cd1ed69a36" providerId="AD" clId="Web-{B6A10B1F-7D86-0214-E59E-7659F7AE1B1A}" dt="2022-11-28T16:52:02.118" v="3955"/>
          <ac:spMkLst>
            <pc:docMk/>
            <pc:sldMk cId="3177404578" sldId="2143"/>
            <ac:spMk id="6" creationId="{10579116-70D2-D594-FC57-AA334C5CCCF2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57:46.849" v="4004" actId="20577"/>
          <ac:spMkLst>
            <pc:docMk/>
            <pc:sldMk cId="3177404578" sldId="2143"/>
            <ac:spMk id="24" creationId="{B105323B-FAE2-C941-FD91-754418765599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57:10.754" v="3998" actId="20577"/>
          <ac:spMkLst>
            <pc:docMk/>
            <pc:sldMk cId="3177404578" sldId="2143"/>
            <ac:spMk id="27" creationId="{99CE6358-31A7-B8BF-00B7-202277F4A81C}"/>
          </ac:spMkLst>
        </pc:spChg>
      </pc:sldChg>
      <pc:sldChg chg="addSp modSp">
        <pc:chgData name="Alicia Malumbres" userId="S::amalumbres@bchange.es::b05d3152-ff16-4fd4-9f5e-96cd1ed69a36" providerId="AD" clId="Web-{B6A10B1F-7D86-0214-E59E-7659F7AE1B1A}" dt="2022-11-28T17:18:55.862" v="4983" actId="20577"/>
        <pc:sldMkLst>
          <pc:docMk/>
          <pc:sldMk cId="2311903968" sldId="2144"/>
        </pc:sldMkLst>
        <pc:spChg chg="mod">
          <ac:chgData name="Alicia Malumbres" userId="S::amalumbres@bchange.es::b05d3152-ff16-4fd4-9f5e-96cd1ed69a36" providerId="AD" clId="Web-{B6A10B1F-7D86-0214-E59E-7659F7AE1B1A}" dt="2022-11-28T17:18:55.862" v="4983" actId="20577"/>
          <ac:spMkLst>
            <pc:docMk/>
            <pc:sldMk cId="2311903968" sldId="2144"/>
            <ac:spMk id="3" creationId="{78AF2110-C381-6633-3FD0-CC113367042E}"/>
          </ac:spMkLst>
        </pc:spChg>
        <pc:spChg chg="mod">
          <ac:chgData name="Alicia Malumbres" userId="S::amalumbres@bchange.es::b05d3152-ff16-4fd4-9f5e-96cd1ed69a36" providerId="AD" clId="Web-{B6A10B1F-7D86-0214-E59E-7659F7AE1B1A}" dt="2022-11-28T16:55:19.656" v="3989" actId="20577"/>
          <ac:spMkLst>
            <pc:docMk/>
            <pc:sldMk cId="2311903968" sldId="2144"/>
            <ac:spMk id="10" creationId="{5AF04B2B-6CB3-AE4E-B27C-5CC43923BA24}"/>
          </ac:spMkLst>
        </pc:spChg>
        <pc:spChg chg="mod">
          <ac:chgData name="Alicia Malumbres" userId="S::amalumbres@bchange.es::b05d3152-ff16-4fd4-9f5e-96cd1ed69a36" providerId="AD" clId="Web-{B6A10B1F-7D86-0214-E59E-7659F7AE1B1A}" dt="2022-11-28T17:16:09.231" v="4773" actId="20577"/>
          <ac:spMkLst>
            <pc:docMk/>
            <pc:sldMk cId="2311903968" sldId="2144"/>
            <ac:spMk id="12" creationId="{CF789C9D-0DC5-8FB2-11A9-E2A951123483}"/>
          </ac:spMkLst>
        </pc:spChg>
        <pc:spChg chg="add mod">
          <ac:chgData name="Alicia Malumbres" userId="S::amalumbres@bchange.es::b05d3152-ff16-4fd4-9f5e-96cd1ed69a36" providerId="AD" clId="Web-{B6A10B1F-7D86-0214-E59E-7659F7AE1B1A}" dt="2022-11-28T16:58:26.757" v="4011" actId="1076"/>
          <ac:spMkLst>
            <pc:docMk/>
            <pc:sldMk cId="2311903968" sldId="2144"/>
            <ac:spMk id="13" creationId="{5FB5FC88-C342-EAB5-9B65-4B55F5DCE04D}"/>
          </ac:spMkLst>
        </pc:spChg>
        <pc:spChg chg="add">
          <ac:chgData name="Alicia Malumbres" userId="S::amalumbres@bchange.es::b05d3152-ff16-4fd4-9f5e-96cd1ed69a36" providerId="AD" clId="Web-{B6A10B1F-7D86-0214-E59E-7659F7AE1B1A}" dt="2022-11-28T16:56:26.455" v="3994"/>
          <ac:spMkLst>
            <pc:docMk/>
            <pc:sldMk cId="2311903968" sldId="2144"/>
            <ac:spMk id="15" creationId="{AF0CED6D-FBFA-545F-D8A5-90FA9D6CBDF6}"/>
          </ac:spMkLst>
        </pc:spChg>
        <pc:spChg chg="add">
          <ac:chgData name="Alicia Malumbres" userId="S::amalumbres@bchange.es::b05d3152-ff16-4fd4-9f5e-96cd1ed69a36" providerId="AD" clId="Web-{B6A10B1F-7D86-0214-E59E-7659F7AE1B1A}" dt="2022-11-28T16:57:21.598" v="3999"/>
          <ac:spMkLst>
            <pc:docMk/>
            <pc:sldMk cId="2311903968" sldId="2144"/>
            <ac:spMk id="17" creationId="{CCBB5501-345B-3D69-F575-02DDB0E5FE3D}"/>
          </ac:spMkLst>
        </pc:spChg>
        <pc:spChg chg="add">
          <ac:chgData name="Alicia Malumbres" userId="S::amalumbres@bchange.es::b05d3152-ff16-4fd4-9f5e-96cd1ed69a36" providerId="AD" clId="Web-{B6A10B1F-7D86-0214-E59E-7659F7AE1B1A}" dt="2022-11-28T16:57:58.537" v="4005"/>
          <ac:spMkLst>
            <pc:docMk/>
            <pc:sldMk cId="2311903968" sldId="2144"/>
            <ac:spMk id="19" creationId="{0E58CCCF-981F-723D-A5CB-793F452D32ED}"/>
          </ac:spMkLst>
        </pc:spChg>
        <pc:spChg chg="add mod">
          <ac:chgData name="Alicia Malumbres" userId="S::amalumbres@bchange.es::b05d3152-ff16-4fd4-9f5e-96cd1ed69a36" providerId="AD" clId="Web-{B6A10B1F-7D86-0214-E59E-7659F7AE1B1A}" dt="2022-11-28T17:01:45.310" v="4149" actId="14100"/>
          <ac:spMkLst>
            <pc:docMk/>
            <pc:sldMk cId="2311903968" sldId="2144"/>
            <ac:spMk id="21" creationId="{D59900E2-8301-2D45-0EF5-DCE33947D0F9}"/>
          </ac:spMkLst>
        </pc:spChg>
        <pc:grpChg chg="mod">
          <ac:chgData name="Alicia Malumbres" userId="S::amalumbres@bchange.es::b05d3152-ff16-4fd4-9f5e-96cd1ed69a36" providerId="AD" clId="Web-{B6A10B1F-7D86-0214-E59E-7659F7AE1B1A}" dt="2022-11-28T16:54:38.702" v="3980" actId="1076"/>
          <ac:grpSpMkLst>
            <pc:docMk/>
            <pc:sldMk cId="2311903968" sldId="2144"/>
            <ac:grpSpMk id="5" creationId="{E3D6E1C9-F522-A8DC-6DC2-E0876A288995}"/>
          </ac:grpSpMkLst>
        </pc:grpChg>
        <pc:graphicFrameChg chg="mod">
          <ac:chgData name="Alicia Malumbres" userId="S::amalumbres@bchange.es::b05d3152-ff16-4fd4-9f5e-96cd1ed69a36" providerId="AD" clId="Web-{B6A10B1F-7D86-0214-E59E-7659F7AE1B1A}" dt="2022-11-28T16:58:03.224" v="4006" actId="1076"/>
          <ac:graphicFrameMkLst>
            <pc:docMk/>
            <pc:sldMk cId="2311903968" sldId="2144"/>
            <ac:graphicFrameMk id="9" creationId="{2207B6C3-6D39-4DE2-8C62-9AB99A587212}"/>
          </ac:graphicFrameMkLst>
        </pc:graphicFrameChg>
        <pc:graphicFrameChg chg="mod">
          <ac:chgData name="Alicia Malumbres" userId="S::amalumbres@bchange.es::b05d3152-ff16-4fd4-9f5e-96cd1ed69a36" providerId="AD" clId="Web-{B6A10B1F-7D86-0214-E59E-7659F7AE1B1A}" dt="2022-11-28T16:58:07.553" v="4007" actId="1076"/>
          <ac:graphicFrameMkLst>
            <pc:docMk/>
            <pc:sldMk cId="2311903968" sldId="2144"/>
            <ac:graphicFrameMk id="11" creationId="{89476144-6372-A381-BE73-821269730206}"/>
          </ac:graphicFrameMkLst>
        </pc:graphicFrameChg>
        <pc:picChg chg="add mod">
          <ac:chgData name="Alicia Malumbres" userId="S::amalumbres@bchange.es::b05d3152-ff16-4fd4-9f5e-96cd1ed69a36" providerId="AD" clId="Web-{B6A10B1F-7D86-0214-E59E-7659F7AE1B1A}" dt="2022-11-28T16:58:23.803" v="4010" actId="1076"/>
          <ac:picMkLst>
            <pc:docMk/>
            <pc:sldMk cId="2311903968" sldId="2144"/>
            <ac:picMk id="6" creationId="{4988649D-97E6-8CFF-42D0-266483311649}"/>
          </ac:picMkLst>
        </pc:picChg>
      </pc:sldChg>
    </pc:docChg>
  </pc:docChgLst>
  <pc:docChgLst>
    <pc:chgData name="Alicia Malumbres" userId="S::amalumbres@bchange.es::b05d3152-ff16-4fd4-9f5e-96cd1ed69a36" providerId="AD" clId="Web-{5744A3A6-5323-E85C-114A-29B0E8745290}"/>
    <pc:docChg chg="modSld">
      <pc:chgData name="Alicia Malumbres" userId="S::amalumbres@bchange.es::b05d3152-ff16-4fd4-9f5e-96cd1ed69a36" providerId="AD" clId="Web-{5744A3A6-5323-E85C-114A-29B0E8745290}" dt="2022-11-28T13:36:40.083" v="1895" actId="20577"/>
      <pc:docMkLst>
        <pc:docMk/>
      </pc:docMkLst>
      <pc:sldChg chg="modSp">
        <pc:chgData name="Alicia Malumbres" userId="S::amalumbres@bchange.es::b05d3152-ff16-4fd4-9f5e-96cd1ed69a36" providerId="AD" clId="Web-{5744A3A6-5323-E85C-114A-29B0E8745290}" dt="2022-11-28T13:31:04.416" v="1876" actId="14100"/>
        <pc:sldMkLst>
          <pc:docMk/>
          <pc:sldMk cId="1104013634" sldId="2045"/>
        </pc:sldMkLst>
        <pc:spChg chg="mod">
          <ac:chgData name="Alicia Malumbres" userId="S::amalumbres@bchange.es::b05d3152-ff16-4fd4-9f5e-96cd1ed69a36" providerId="AD" clId="Web-{5744A3A6-5323-E85C-114A-29B0E8745290}" dt="2022-11-28T12:55:56.522" v="514" actId="20577"/>
          <ac:spMkLst>
            <pc:docMk/>
            <pc:sldMk cId="1104013634" sldId="2045"/>
            <ac:spMk id="8" creationId="{84D45435-B73F-44E8-2B53-08C270715619}"/>
          </ac:spMkLst>
        </pc:spChg>
        <pc:spChg chg="mod">
          <ac:chgData name="Alicia Malumbres" userId="S::amalumbres@bchange.es::b05d3152-ff16-4fd4-9f5e-96cd1ed69a36" providerId="AD" clId="Web-{5744A3A6-5323-E85C-114A-29B0E8745290}" dt="2022-11-28T13:31:04.416" v="1876" actId="14100"/>
          <ac:spMkLst>
            <pc:docMk/>
            <pc:sldMk cId="1104013634" sldId="2045"/>
            <ac:spMk id="36" creationId="{67859CD9-6C8C-0A43-9228-1A73BF7948A2}"/>
          </ac:spMkLst>
        </pc:spChg>
      </pc:sldChg>
      <pc:sldChg chg="modSp">
        <pc:chgData name="Alicia Malumbres" userId="S::amalumbres@bchange.es::b05d3152-ff16-4fd4-9f5e-96cd1ed69a36" providerId="AD" clId="Web-{5744A3A6-5323-E85C-114A-29B0E8745290}" dt="2022-11-28T12:34:27.857" v="213" actId="20577"/>
        <pc:sldMkLst>
          <pc:docMk/>
          <pc:sldMk cId="2198159673" sldId="2072"/>
        </pc:sldMkLst>
        <pc:spChg chg="mod">
          <ac:chgData name="Alicia Malumbres" userId="S::amalumbres@bchange.es::b05d3152-ff16-4fd4-9f5e-96cd1ed69a36" providerId="AD" clId="Web-{5744A3A6-5323-E85C-114A-29B0E8745290}" dt="2022-11-28T12:34:27.857" v="213" actId="20577"/>
          <ac:spMkLst>
            <pc:docMk/>
            <pc:sldMk cId="2198159673" sldId="2072"/>
            <ac:spMk id="5" creationId="{195D08D8-8D06-1645-EDB7-D4BD12F8B210}"/>
          </ac:spMkLst>
        </pc:spChg>
      </pc:sldChg>
      <pc:sldChg chg="modSp">
        <pc:chgData name="Alicia Malumbres" userId="S::amalumbres@bchange.es::b05d3152-ff16-4fd4-9f5e-96cd1ed69a36" providerId="AD" clId="Web-{5744A3A6-5323-E85C-114A-29B0E8745290}" dt="2022-11-28T12:55:10.271" v="482" actId="20577"/>
        <pc:sldMkLst>
          <pc:docMk/>
          <pc:sldMk cId="1151864694" sldId="2116"/>
        </pc:sldMkLst>
        <pc:spChg chg="mod">
          <ac:chgData name="Alicia Malumbres" userId="S::amalumbres@bchange.es::b05d3152-ff16-4fd4-9f5e-96cd1ed69a36" providerId="AD" clId="Web-{5744A3A6-5323-E85C-114A-29B0E8745290}" dt="2022-11-28T12:55:10.271" v="482" actId="20577"/>
          <ac:spMkLst>
            <pc:docMk/>
            <pc:sldMk cId="1151864694" sldId="2116"/>
            <ac:spMk id="3" creationId="{8535E1D0-5C74-F1CE-E51B-78142543747A}"/>
          </ac:spMkLst>
        </pc:spChg>
      </pc:sldChg>
      <pc:sldChg chg="modSp">
        <pc:chgData name="Alicia Malumbres" userId="S::amalumbres@bchange.es::b05d3152-ff16-4fd4-9f5e-96cd1ed69a36" providerId="AD" clId="Web-{5744A3A6-5323-E85C-114A-29B0E8745290}" dt="2022-11-28T12:33:12.527" v="195" actId="20577"/>
        <pc:sldMkLst>
          <pc:docMk/>
          <pc:sldMk cId="2336017354" sldId="2126"/>
        </pc:sldMkLst>
        <pc:spChg chg="mod">
          <ac:chgData name="Alicia Malumbres" userId="S::amalumbres@bchange.es::b05d3152-ff16-4fd4-9f5e-96cd1ed69a36" providerId="AD" clId="Web-{5744A3A6-5323-E85C-114A-29B0E8745290}" dt="2022-11-28T12:32:54.182" v="194" actId="1076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Alicia Malumbres" userId="S::amalumbres@bchange.es::b05d3152-ff16-4fd4-9f5e-96cd1ed69a36" providerId="AD" clId="Web-{5744A3A6-5323-E85C-114A-29B0E8745290}" dt="2022-11-28T12:33:12.527" v="195" actId="20577"/>
          <ac:spMkLst>
            <pc:docMk/>
            <pc:sldMk cId="2336017354" sldId="2126"/>
            <ac:spMk id="21" creationId="{63FF4BE9-61B5-1BC8-01FD-FDED89E7957F}"/>
          </ac:spMkLst>
        </pc:spChg>
        <pc:grpChg chg="mod">
          <ac:chgData name="Alicia Malumbres" userId="S::amalumbres@bchange.es::b05d3152-ff16-4fd4-9f5e-96cd1ed69a36" providerId="AD" clId="Web-{5744A3A6-5323-E85C-114A-29B0E8745290}" dt="2022-11-28T12:32:46.213" v="193" actId="1076"/>
          <ac:grpSpMkLst>
            <pc:docMk/>
            <pc:sldMk cId="2336017354" sldId="2126"/>
            <ac:grpSpMk id="2" creationId="{EFAAB570-C49E-D9FE-B916-DA19662630A7}"/>
          </ac:grpSpMkLst>
        </pc:grpChg>
      </pc:sldChg>
      <pc:sldChg chg="addSp delSp modSp">
        <pc:chgData name="Alicia Malumbres" userId="S::amalumbres@bchange.es::b05d3152-ff16-4fd4-9f5e-96cd1ed69a36" providerId="AD" clId="Web-{5744A3A6-5323-E85C-114A-29B0E8745290}" dt="2022-11-28T13:25:30.703" v="1874"/>
        <pc:sldMkLst>
          <pc:docMk/>
          <pc:sldMk cId="2805387025" sldId="2127"/>
        </pc:sldMkLst>
        <pc:spChg chg="add del">
          <ac:chgData name="Alicia Malumbres" userId="S::amalumbres@bchange.es::b05d3152-ff16-4fd4-9f5e-96cd1ed69a36" providerId="AD" clId="Web-{5744A3A6-5323-E85C-114A-29B0E8745290}" dt="2022-11-28T13:23:26.246" v="1865"/>
          <ac:spMkLst>
            <pc:docMk/>
            <pc:sldMk cId="2805387025" sldId="2127"/>
            <ac:spMk id="5" creationId="{3F4A22DE-FBC7-AF68-2B4C-A71F050DABB8}"/>
          </ac:spMkLst>
        </pc:spChg>
        <pc:spChg chg="add del">
          <ac:chgData name="Alicia Malumbres" userId="S::amalumbres@bchange.es::b05d3152-ff16-4fd4-9f5e-96cd1ed69a36" providerId="AD" clId="Web-{5744A3A6-5323-E85C-114A-29B0E8745290}" dt="2022-11-28T13:25:23.249" v="1872"/>
          <ac:spMkLst>
            <pc:docMk/>
            <pc:sldMk cId="2805387025" sldId="2127"/>
            <ac:spMk id="7" creationId="{20EBF10D-8D1D-AAF1-4B3A-75A10D4890C1}"/>
          </ac:spMkLst>
        </pc:spChg>
        <pc:spChg chg="del mod">
          <ac:chgData name="Alicia Malumbres" userId="S::amalumbres@bchange.es::b05d3152-ff16-4fd4-9f5e-96cd1ed69a36" providerId="AD" clId="Web-{5744A3A6-5323-E85C-114A-29B0E8745290}" dt="2022-11-28T13:24:51.326" v="1870"/>
          <ac:spMkLst>
            <pc:docMk/>
            <pc:sldMk cId="2805387025" sldId="2127"/>
            <ac:spMk id="8" creationId="{0F128D10-9FF7-9F45-D85D-30DE32D9540F}"/>
          </ac:spMkLst>
        </pc:spChg>
        <pc:spChg chg="mod">
          <ac:chgData name="Alicia Malumbres" userId="S::amalumbres@bchange.es::b05d3152-ff16-4fd4-9f5e-96cd1ed69a36" providerId="AD" clId="Web-{5744A3A6-5323-E85C-114A-29B0E8745290}" dt="2022-11-28T12:59:44.951" v="694" actId="20577"/>
          <ac:spMkLst>
            <pc:docMk/>
            <pc:sldMk cId="2805387025" sldId="2127"/>
            <ac:spMk id="10" creationId="{ABF56CB1-8411-1C2C-80EC-36A14E87C288}"/>
          </ac:spMkLst>
        </pc:spChg>
        <pc:spChg chg="add del">
          <ac:chgData name="Alicia Malumbres" userId="S::amalumbres@bchange.es::b05d3152-ff16-4fd4-9f5e-96cd1ed69a36" providerId="AD" clId="Web-{5744A3A6-5323-E85C-114A-29B0E8745290}" dt="2022-11-28T13:25:30.703" v="1874"/>
          <ac:spMkLst>
            <pc:docMk/>
            <pc:sldMk cId="2805387025" sldId="2127"/>
            <ac:spMk id="14" creationId="{4762F62F-57DC-66DD-2667-0A9ECA2C1C5F}"/>
          </ac:spMkLst>
        </pc:spChg>
      </pc:sldChg>
      <pc:sldChg chg="modSp">
        <pc:chgData name="Alicia Malumbres" userId="S::amalumbres@bchange.es::b05d3152-ff16-4fd4-9f5e-96cd1ed69a36" providerId="AD" clId="Web-{5744A3A6-5323-E85C-114A-29B0E8745290}" dt="2022-11-28T13:13:02.039" v="1468" actId="20577"/>
        <pc:sldMkLst>
          <pc:docMk/>
          <pc:sldMk cId="1545328840" sldId="2128"/>
        </pc:sldMkLst>
        <pc:spChg chg="mod">
          <ac:chgData name="Alicia Malumbres" userId="S::amalumbres@bchange.es::b05d3152-ff16-4fd4-9f5e-96cd1ed69a36" providerId="AD" clId="Web-{5744A3A6-5323-E85C-114A-29B0E8745290}" dt="2022-11-28T13:11:23.333" v="1276" actId="1076"/>
          <ac:spMkLst>
            <pc:docMk/>
            <pc:sldMk cId="1545328840" sldId="2128"/>
            <ac:spMk id="32" creationId="{E19FFD25-ECCF-6DBB-A7E7-4D58AEEE08D6}"/>
          </ac:spMkLst>
        </pc:spChg>
        <pc:spChg chg="mod">
          <ac:chgData name="Alicia Malumbres" userId="S::amalumbres@bchange.es::b05d3152-ff16-4fd4-9f5e-96cd1ed69a36" providerId="AD" clId="Web-{5744A3A6-5323-E85C-114A-29B0E8745290}" dt="2022-11-28T13:13:02.039" v="1468" actId="20577"/>
          <ac:spMkLst>
            <pc:docMk/>
            <pc:sldMk cId="1545328840" sldId="2128"/>
            <ac:spMk id="38" creationId="{29A1240E-A8D0-433D-00C9-94767D679BF4}"/>
          </ac:spMkLst>
        </pc:spChg>
        <pc:spChg chg="mod">
          <ac:chgData name="Alicia Malumbres" userId="S::amalumbres@bchange.es::b05d3152-ff16-4fd4-9f5e-96cd1ed69a36" providerId="AD" clId="Web-{5744A3A6-5323-E85C-114A-29B0E8745290}" dt="2022-11-28T13:12:51.507" v="1461" actId="20577"/>
          <ac:spMkLst>
            <pc:docMk/>
            <pc:sldMk cId="1545328840" sldId="2128"/>
            <ac:spMk id="39" creationId="{FCD88706-2FA8-7371-C96A-02EBEF34F1DE}"/>
          </ac:spMkLst>
        </pc:spChg>
      </pc:sldChg>
      <pc:sldChg chg="addSp delSp modSp">
        <pc:chgData name="Alicia Malumbres" userId="S::amalumbres@bchange.es::b05d3152-ff16-4fd4-9f5e-96cd1ed69a36" providerId="AD" clId="Web-{5744A3A6-5323-E85C-114A-29B0E8745290}" dt="2022-11-28T13:36:40.083" v="1895" actId="20577"/>
        <pc:sldMkLst>
          <pc:docMk/>
          <pc:sldMk cId="1932750775" sldId="2129"/>
        </pc:sldMkLst>
        <pc:spChg chg="add mod">
          <ac:chgData name="Alicia Malumbres" userId="S::amalumbres@bchange.es::b05d3152-ff16-4fd4-9f5e-96cd1ed69a36" providerId="AD" clId="Web-{5744A3A6-5323-E85C-114A-29B0E8745290}" dt="2022-11-28T13:19:58.067" v="1815" actId="20577"/>
          <ac:spMkLst>
            <pc:docMk/>
            <pc:sldMk cId="1932750775" sldId="2129"/>
            <ac:spMk id="3" creationId="{53F476A3-E0B1-1088-39A8-59B9FED892A5}"/>
          </ac:spMkLst>
        </pc:spChg>
        <pc:spChg chg="del">
          <ac:chgData name="Alicia Malumbres" userId="S::amalumbres@bchange.es::b05d3152-ff16-4fd4-9f5e-96cd1ed69a36" providerId="AD" clId="Web-{5744A3A6-5323-E85C-114A-29B0E8745290}" dt="2022-11-28T13:15:02.808" v="1469"/>
          <ac:spMkLst>
            <pc:docMk/>
            <pc:sldMk cId="1932750775" sldId="2129"/>
            <ac:spMk id="13" creationId="{D13FB813-80E1-7F74-F3FC-552137038928}"/>
          </ac:spMkLst>
        </pc:spChg>
        <pc:spChg chg="mod">
          <ac:chgData name="Alicia Malumbres" userId="S::amalumbres@bchange.es::b05d3152-ff16-4fd4-9f5e-96cd1ed69a36" providerId="AD" clId="Web-{5744A3A6-5323-E85C-114A-29B0E8745290}" dt="2022-11-28T13:36:40.083" v="1895" actId="20577"/>
          <ac:spMkLst>
            <pc:docMk/>
            <pc:sldMk cId="1932750775" sldId="2129"/>
            <ac:spMk id="14" creationId="{FE5B8BBD-C025-6D2A-5419-CDC5DDF109AB}"/>
          </ac:spMkLst>
        </pc:spChg>
        <pc:grpChg chg="mod">
          <ac:chgData name="Alicia Malumbres" userId="S::amalumbres@bchange.es::b05d3152-ff16-4fd4-9f5e-96cd1ed69a36" providerId="AD" clId="Web-{5744A3A6-5323-E85C-114A-29B0E8745290}" dt="2022-11-28T13:16:00.763" v="1490" actId="1076"/>
          <ac:grpSpMkLst>
            <pc:docMk/>
            <pc:sldMk cId="1932750775" sldId="2129"/>
            <ac:grpSpMk id="4" creationId="{412D3640-69F2-67F0-BC47-36C5ABA45076}"/>
          </ac:grpSpMkLst>
        </pc:grpChg>
        <pc:graphicFrameChg chg="mod modGraphic">
          <ac:chgData name="Alicia Malumbres" userId="S::amalumbres@bchange.es::b05d3152-ff16-4fd4-9f5e-96cd1ed69a36" providerId="AD" clId="Web-{5744A3A6-5323-E85C-114A-29B0E8745290}" dt="2022-11-28T13:15:44.216" v="1489" actId="1076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del mod modGraphic">
          <ac:chgData name="Alicia Malumbres" userId="S::amalumbres@bchange.es::b05d3152-ff16-4fd4-9f5e-96cd1ed69a36" providerId="AD" clId="Web-{5744A3A6-5323-E85C-114A-29B0E8745290}" dt="2022-11-28T13:15:27.606" v="1486"/>
          <ac:graphicFrameMkLst>
            <pc:docMk/>
            <pc:sldMk cId="1932750775" sldId="2129"/>
            <ac:graphicFrameMk id="12" creationId="{2D28F27D-B383-B02B-AFFA-5E7F0F2C7E61}"/>
          </ac:graphicFrameMkLst>
        </pc:graphicFrameChg>
      </pc:sldChg>
      <pc:sldChg chg="modSp">
        <pc:chgData name="Alicia Malumbres" userId="S::amalumbres@bchange.es::b05d3152-ff16-4fd4-9f5e-96cd1ed69a36" providerId="AD" clId="Web-{5744A3A6-5323-E85C-114A-29B0E8745290}" dt="2022-11-28T13:10:03.346" v="1182" actId="20577"/>
        <pc:sldMkLst>
          <pc:docMk/>
          <pc:sldMk cId="2328612858" sldId="2131"/>
        </pc:sldMkLst>
        <pc:spChg chg="mod">
          <ac:chgData name="Alicia Malumbres" userId="S::amalumbres@bchange.es::b05d3152-ff16-4fd4-9f5e-96cd1ed69a36" providerId="AD" clId="Web-{5744A3A6-5323-E85C-114A-29B0E8745290}" dt="2022-11-28T13:03:54.881" v="898" actId="20577"/>
          <ac:spMkLst>
            <pc:docMk/>
            <pc:sldMk cId="2328612858" sldId="2131"/>
            <ac:spMk id="14" creationId="{03BA698A-4D80-5452-8256-04430C48F7F3}"/>
          </ac:spMkLst>
        </pc:spChg>
        <pc:spChg chg="mod">
          <ac:chgData name="Alicia Malumbres" userId="S::amalumbres@bchange.es::b05d3152-ff16-4fd4-9f5e-96cd1ed69a36" providerId="AD" clId="Web-{5744A3A6-5323-E85C-114A-29B0E8745290}" dt="2022-11-28T13:10:03.346" v="1182" actId="20577"/>
          <ac:spMkLst>
            <pc:docMk/>
            <pc:sldMk cId="2328612858" sldId="2131"/>
            <ac:spMk id="15" creationId="{DE6480C4-EA92-47B8-7000-CE82290F5269}"/>
          </ac:spMkLst>
        </pc:spChg>
      </pc:sldChg>
    </pc:docChg>
  </pc:docChgLst>
  <pc:docChgLst>
    <pc:chgData name="Isabel Morales" userId="c99905c7-edab-4a10-9a1a-720def0e6170" providerId="ADAL" clId="{245E9AD2-8500-4A49-9342-8EC21264CB8E}"/>
    <pc:docChg chg="undo redo custSel modSld">
      <pc:chgData name="Isabel Morales" userId="c99905c7-edab-4a10-9a1a-720def0e6170" providerId="ADAL" clId="{245E9AD2-8500-4A49-9342-8EC21264CB8E}" dt="2022-11-28T13:39:06.880" v="190" actId="14100"/>
      <pc:docMkLst>
        <pc:docMk/>
      </pc:docMkLst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4157541688" sldId="2034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3670907871" sldId="2036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494589730" sldId="2044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1104013634" sldId="2045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523208504" sldId="2046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3176925951" sldId="2047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1961601443" sldId="2048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728958920" sldId="2049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3905783202" sldId="2053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198159673" sldId="2072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555188957" sldId="2077"/>
        </pc:sldMkLst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1434962878" sldId="2111"/>
        </pc:sldMkLst>
      </pc:sldChg>
      <pc:sldChg chg="modSp mod modShow">
        <pc:chgData name="Isabel Morales" userId="c99905c7-edab-4a10-9a1a-720def0e6170" providerId="ADAL" clId="{245E9AD2-8500-4A49-9342-8EC21264CB8E}" dt="2022-11-28T13:27:42.508" v="141" actId="20577"/>
        <pc:sldMkLst>
          <pc:docMk/>
          <pc:sldMk cId="1151864694" sldId="2116"/>
        </pc:sldMkLst>
        <pc:spChg chg="mod">
          <ac:chgData name="Isabel Morales" userId="c99905c7-edab-4a10-9a1a-720def0e6170" providerId="ADAL" clId="{245E9AD2-8500-4A49-9342-8EC21264CB8E}" dt="2022-11-28T11:13:24.449" v="7" actId="20578"/>
          <ac:spMkLst>
            <pc:docMk/>
            <pc:sldMk cId="1151864694" sldId="2116"/>
            <ac:spMk id="19" creationId="{0AE7CDFE-2D51-D94A-7787-814CAAD11C15}"/>
          </ac:spMkLst>
        </pc:spChg>
        <pc:spChg chg="mod">
          <ac:chgData name="Isabel Morales" userId="c99905c7-edab-4a10-9a1a-720def0e6170" providerId="ADAL" clId="{245E9AD2-8500-4A49-9342-8EC21264CB8E}" dt="2022-11-28T13:27:42.508" v="141" actId="20577"/>
          <ac:spMkLst>
            <pc:docMk/>
            <pc:sldMk cId="1151864694" sldId="2116"/>
            <ac:spMk id="21" creationId="{67A4922C-9EAF-DEED-B27F-65BD5F077AF9}"/>
          </ac:spMkLst>
        </pc:spChg>
      </pc:sldChg>
      <pc:sldChg chg="modSp mod modShow">
        <pc:chgData name="Isabel Morales" userId="c99905c7-edab-4a10-9a1a-720def0e6170" providerId="ADAL" clId="{245E9AD2-8500-4A49-9342-8EC21264CB8E}" dt="2022-11-28T13:27:15.350" v="140" actId="14100"/>
        <pc:sldMkLst>
          <pc:docMk/>
          <pc:sldMk cId="2336017354" sldId="2126"/>
        </pc:sldMkLst>
        <pc:grpChg chg="mod">
          <ac:chgData name="Isabel Morales" userId="c99905c7-edab-4a10-9a1a-720def0e6170" providerId="ADAL" clId="{245E9AD2-8500-4A49-9342-8EC21264CB8E}" dt="2022-11-28T13:27:15.350" v="140" actId="14100"/>
          <ac:grpSpMkLst>
            <pc:docMk/>
            <pc:sldMk cId="2336017354" sldId="2126"/>
            <ac:grpSpMk id="2" creationId="{EFAAB570-C49E-D9FE-B916-DA19662630A7}"/>
          </ac:grpSpMkLst>
        </pc:grpChg>
      </pc:sldChg>
      <pc:sldChg chg="addSp modSp mod modShow">
        <pc:chgData name="Isabel Morales" userId="c99905c7-edab-4a10-9a1a-720def0e6170" providerId="ADAL" clId="{245E9AD2-8500-4A49-9342-8EC21264CB8E}" dt="2022-11-28T13:30:42.727" v="155" actId="554"/>
        <pc:sldMkLst>
          <pc:docMk/>
          <pc:sldMk cId="2805387025" sldId="2127"/>
        </pc:sldMkLst>
        <pc:spChg chg="add mod">
          <ac:chgData name="Isabel Morales" userId="c99905c7-edab-4a10-9a1a-720def0e6170" providerId="ADAL" clId="{245E9AD2-8500-4A49-9342-8EC21264CB8E}" dt="2022-11-28T13:30:42.727" v="155" actId="554"/>
          <ac:spMkLst>
            <pc:docMk/>
            <pc:sldMk cId="2805387025" sldId="2127"/>
            <ac:spMk id="3" creationId="{843D6047-FD6E-CEA2-1027-1034CF9303CE}"/>
          </ac:spMkLst>
        </pc:spChg>
        <pc:spChg chg="mod">
          <ac:chgData name="Isabel Morales" userId="c99905c7-edab-4a10-9a1a-720def0e6170" providerId="ADAL" clId="{245E9AD2-8500-4A49-9342-8EC21264CB8E}" dt="2022-11-28T13:30:42.727" v="155" actId="554"/>
          <ac:spMkLst>
            <pc:docMk/>
            <pc:sldMk cId="2805387025" sldId="2127"/>
            <ac:spMk id="10" creationId="{ABF56CB1-8411-1C2C-80EC-36A14E87C288}"/>
          </ac:spMkLst>
        </pc:spChg>
        <pc:graphicFrameChg chg="modGraphic">
          <ac:chgData name="Isabel Morales" userId="c99905c7-edab-4a10-9a1a-720def0e6170" providerId="ADAL" clId="{245E9AD2-8500-4A49-9342-8EC21264CB8E}" dt="2022-11-28T11:14:08.943" v="13" actId="14100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mod modGraphic">
          <ac:chgData name="Isabel Morales" userId="c99905c7-edab-4a10-9a1a-720def0e6170" providerId="ADAL" clId="{245E9AD2-8500-4A49-9342-8EC21264CB8E}" dt="2022-11-28T13:29:06.044" v="148" actId="20577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1545328840" sldId="2128"/>
        </pc:sldMkLst>
      </pc:sldChg>
      <pc:sldChg chg="addSp delSp modSp mod modShow">
        <pc:chgData name="Isabel Morales" userId="c99905c7-edab-4a10-9a1a-720def0e6170" providerId="ADAL" clId="{245E9AD2-8500-4A49-9342-8EC21264CB8E}" dt="2022-11-28T13:35:37.220" v="185" actId="14100"/>
        <pc:sldMkLst>
          <pc:docMk/>
          <pc:sldMk cId="1932750775" sldId="2129"/>
        </pc:sldMkLst>
        <pc:spChg chg="mod">
          <ac:chgData name="Isabel Morales" userId="c99905c7-edab-4a10-9a1a-720def0e6170" providerId="ADAL" clId="{245E9AD2-8500-4A49-9342-8EC21264CB8E}" dt="2022-11-28T13:33:59.177" v="184" actId="1038"/>
          <ac:spMkLst>
            <pc:docMk/>
            <pc:sldMk cId="1932750775" sldId="2129"/>
            <ac:spMk id="3" creationId="{53F476A3-E0B1-1088-39A8-59B9FED892A5}"/>
          </ac:spMkLst>
        </pc:spChg>
        <pc:grpChg chg="del">
          <ac:chgData name="Isabel Morales" userId="c99905c7-edab-4a10-9a1a-720def0e6170" providerId="ADAL" clId="{245E9AD2-8500-4A49-9342-8EC21264CB8E}" dt="2022-11-28T13:31:55.686" v="163" actId="478"/>
          <ac:grpSpMkLst>
            <pc:docMk/>
            <pc:sldMk cId="1932750775" sldId="2129"/>
            <ac:grpSpMk id="4" creationId="{412D3640-69F2-67F0-BC47-36C5ABA45076}"/>
          </ac:grpSpMkLst>
        </pc:grpChg>
        <pc:grpChg chg="add mod">
          <ac:chgData name="Isabel Morales" userId="c99905c7-edab-4a10-9a1a-720def0e6170" providerId="ADAL" clId="{245E9AD2-8500-4A49-9342-8EC21264CB8E}" dt="2022-11-28T13:35:37.220" v="185" actId="14100"/>
          <ac:grpSpMkLst>
            <pc:docMk/>
            <pc:sldMk cId="1932750775" sldId="2129"/>
            <ac:grpSpMk id="6" creationId="{8B3E8557-2A71-A405-0EF3-12DB516B8A90}"/>
          </ac:grpSpMkLst>
        </pc:grpChg>
        <pc:graphicFrameChg chg="add del mod">
          <ac:chgData name="Isabel Morales" userId="c99905c7-edab-4a10-9a1a-720def0e6170" providerId="ADAL" clId="{245E9AD2-8500-4A49-9342-8EC21264CB8E}" dt="2022-11-28T13:31:53.513" v="162"/>
          <ac:graphicFrameMkLst>
            <pc:docMk/>
            <pc:sldMk cId="1932750775" sldId="2129"/>
            <ac:graphicFrameMk id="2" creationId="{C7975DBB-4FB9-3678-6048-D2C43FA2E77A}"/>
          </ac:graphicFrameMkLst>
        </pc:graphicFrameChg>
        <pc:graphicFrameChg chg="add del mod">
          <ac:chgData name="Isabel Morales" userId="c99905c7-edab-4a10-9a1a-720def0e6170" providerId="ADAL" clId="{245E9AD2-8500-4A49-9342-8EC21264CB8E}" dt="2022-11-28T13:31:53.513" v="162"/>
          <ac:graphicFrameMkLst>
            <pc:docMk/>
            <pc:sldMk cId="1932750775" sldId="2129"/>
            <ac:graphicFrameMk id="5" creationId="{8A78CE4C-C345-50B8-1823-1A65D5C1DD09}"/>
          </ac:graphicFrameMkLst>
        </pc:graphicFrameChg>
        <pc:graphicFrameChg chg="del mod modGraphic">
          <ac:chgData name="Isabel Morales" userId="c99905c7-edab-4a10-9a1a-720def0e6170" providerId="ADAL" clId="{245E9AD2-8500-4A49-9342-8EC21264CB8E}" dt="2022-11-28T13:31:37.001" v="160" actId="478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add mod">
          <ac:chgData name="Isabel Morales" userId="c99905c7-edab-4a10-9a1a-720def0e6170" providerId="ADAL" clId="{245E9AD2-8500-4A49-9342-8EC21264CB8E}" dt="2022-11-28T13:31:56.394" v="164"/>
          <ac:graphicFrameMkLst>
            <pc:docMk/>
            <pc:sldMk cId="1932750775" sldId="2129"/>
            <ac:graphicFrameMk id="16" creationId="{B8EEB7A9-E1A4-FC4A-6EAB-2FD94ADBA1F4}"/>
          </ac:graphicFrameMkLst>
        </pc:graphicFrameChg>
        <pc:graphicFrameChg chg="add mod">
          <ac:chgData name="Isabel Morales" userId="c99905c7-edab-4a10-9a1a-720def0e6170" providerId="ADAL" clId="{245E9AD2-8500-4A49-9342-8EC21264CB8E}" dt="2022-11-28T13:31:56.394" v="164"/>
          <ac:graphicFrameMkLst>
            <pc:docMk/>
            <pc:sldMk cId="1932750775" sldId="2129"/>
            <ac:graphicFrameMk id="17" creationId="{0909732D-8FB6-CBCB-CAE9-09CD455D7B0F}"/>
          </ac:graphicFrameMkLst>
        </pc:graphicFrameChg>
        <pc:cxnChg chg="mod">
          <ac:chgData name="Isabel Morales" userId="c99905c7-edab-4a10-9a1a-720def0e6170" providerId="ADAL" clId="{245E9AD2-8500-4A49-9342-8EC21264CB8E}" dt="2022-11-28T13:31:56.394" v="164"/>
          <ac:cxnSpMkLst>
            <pc:docMk/>
            <pc:sldMk cId="1932750775" sldId="2129"/>
            <ac:cxnSpMk id="7" creationId="{7D3C7AEA-D03F-080F-C0BA-7ED3517BC726}"/>
          </ac:cxnSpMkLst>
        </pc:cxnChg>
        <pc:cxnChg chg="mod">
          <ac:chgData name="Isabel Morales" userId="c99905c7-edab-4a10-9a1a-720def0e6170" providerId="ADAL" clId="{245E9AD2-8500-4A49-9342-8EC21264CB8E}" dt="2022-11-28T13:31:56.394" v="164"/>
          <ac:cxnSpMkLst>
            <pc:docMk/>
            <pc:sldMk cId="1932750775" sldId="2129"/>
            <ac:cxnSpMk id="15" creationId="{DD151F55-1FAE-4FE9-144D-F0261A91D789}"/>
          </ac:cxnSpMkLst>
        </pc:cxnChg>
      </pc:sldChg>
      <pc:sldChg chg="modSp 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715194023" sldId="2130"/>
        </pc:sldMkLst>
        <pc:spChg chg="mod">
          <ac:chgData name="Isabel Morales" userId="c99905c7-edab-4a10-9a1a-720def0e6170" providerId="ADAL" clId="{245E9AD2-8500-4A49-9342-8EC21264CB8E}" dt="2022-11-28T11:16:03.247" v="34" actId="20577"/>
          <ac:spMkLst>
            <pc:docMk/>
            <pc:sldMk cId="715194023" sldId="2130"/>
            <ac:spMk id="2" creationId="{171EE977-D11D-40F1-4F7D-6C0A7A43E4A8}"/>
          </ac:spMkLst>
        </pc:spChg>
        <pc:spChg chg="mod">
          <ac:chgData name="Isabel Morales" userId="c99905c7-edab-4a10-9a1a-720def0e6170" providerId="ADAL" clId="{245E9AD2-8500-4A49-9342-8EC21264CB8E}" dt="2022-11-28T11:15:31.798" v="24" actId="207"/>
          <ac:spMkLst>
            <pc:docMk/>
            <pc:sldMk cId="715194023" sldId="2130"/>
            <ac:spMk id="5" creationId="{D78F7981-C26C-7BF1-6934-E15E1099FF58}"/>
          </ac:spMkLst>
        </pc:spChg>
        <pc:spChg chg="mod">
          <ac:chgData name="Isabel Morales" userId="c99905c7-edab-4a10-9a1a-720def0e6170" providerId="ADAL" clId="{245E9AD2-8500-4A49-9342-8EC21264CB8E}" dt="2022-11-28T11:15:39.974" v="26" actId="207"/>
          <ac:spMkLst>
            <pc:docMk/>
            <pc:sldMk cId="715194023" sldId="2130"/>
            <ac:spMk id="8" creationId="{571A342C-235D-4659-6982-AB80045A7D1C}"/>
          </ac:spMkLst>
        </pc:spChg>
        <pc:spChg chg="mod">
          <ac:chgData name="Isabel Morales" userId="c99905c7-edab-4a10-9a1a-720def0e6170" providerId="ADAL" clId="{245E9AD2-8500-4A49-9342-8EC21264CB8E}" dt="2022-11-28T11:15:34.901" v="25" actId="207"/>
          <ac:spMkLst>
            <pc:docMk/>
            <pc:sldMk cId="715194023" sldId="2130"/>
            <ac:spMk id="9" creationId="{B50798D1-CEEE-1ADA-42DE-71BE90E3F574}"/>
          </ac:spMkLst>
        </pc:spChg>
        <pc:spChg chg="mod">
          <ac:chgData name="Isabel Morales" userId="c99905c7-edab-4a10-9a1a-720def0e6170" providerId="ADAL" clId="{245E9AD2-8500-4A49-9342-8EC21264CB8E}" dt="2022-11-28T11:15:17.854" v="21" actId="207"/>
          <ac:spMkLst>
            <pc:docMk/>
            <pc:sldMk cId="715194023" sldId="2130"/>
            <ac:spMk id="10" creationId="{E9C179FC-5ACD-96E4-EB22-11894D6628F2}"/>
          </ac:spMkLst>
        </pc:spChg>
      </pc:sldChg>
      <pc:sldChg chg="delSp modSp mod modShow">
        <pc:chgData name="Isabel Morales" userId="c99905c7-edab-4a10-9a1a-720def0e6170" providerId="ADAL" clId="{245E9AD2-8500-4A49-9342-8EC21264CB8E}" dt="2022-11-28T13:30:58.056" v="159" actId="5793"/>
        <pc:sldMkLst>
          <pc:docMk/>
          <pc:sldMk cId="2328612858" sldId="2131"/>
        </pc:sldMkLst>
        <pc:spChg chg="del">
          <ac:chgData name="Isabel Morales" userId="c99905c7-edab-4a10-9a1a-720def0e6170" providerId="ADAL" clId="{245E9AD2-8500-4A49-9342-8EC21264CB8E}" dt="2022-11-28T13:30:52.829" v="156" actId="478"/>
          <ac:spMkLst>
            <pc:docMk/>
            <pc:sldMk cId="2328612858" sldId="2131"/>
            <ac:spMk id="10" creationId="{1747184B-181C-ABBB-50D3-342986683CF1}"/>
          </ac:spMkLst>
        </pc:spChg>
        <pc:spChg chg="mod">
          <ac:chgData name="Isabel Morales" userId="c99905c7-edab-4a10-9a1a-720def0e6170" providerId="ADAL" clId="{245E9AD2-8500-4A49-9342-8EC21264CB8E}" dt="2022-11-28T13:30:58.056" v="159" actId="5793"/>
          <ac:spMkLst>
            <pc:docMk/>
            <pc:sldMk cId="2328612858" sldId="2131"/>
            <ac:spMk id="14" creationId="{03BA698A-4D80-5452-8256-04430C48F7F3}"/>
          </ac:spMkLst>
        </pc:spChg>
        <pc:graphicFrameChg chg="mod modGraphic">
          <ac:chgData name="Isabel Morales" userId="c99905c7-edab-4a10-9a1a-720def0e6170" providerId="ADAL" clId="{245E9AD2-8500-4A49-9342-8EC21264CB8E}" dt="2022-11-28T11:18:10.022" v="35" actId="14100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950787632" sldId="2132"/>
        </pc:sldMkLst>
      </pc:sldChg>
      <pc:sldChg chg="modSp mod modShow">
        <pc:chgData name="Isabel Morales" userId="c99905c7-edab-4a10-9a1a-720def0e6170" providerId="ADAL" clId="{245E9AD2-8500-4A49-9342-8EC21264CB8E}" dt="2022-11-28T13:37:21.115" v="186" actId="14100"/>
        <pc:sldMkLst>
          <pc:docMk/>
          <pc:sldMk cId="2409312149" sldId="2133"/>
        </pc:sldMkLst>
        <pc:grpChg chg="mod">
          <ac:chgData name="Isabel Morales" userId="c99905c7-edab-4a10-9a1a-720def0e6170" providerId="ADAL" clId="{245E9AD2-8500-4A49-9342-8EC21264CB8E}" dt="2022-11-28T13:37:21.115" v="186" actId="14100"/>
          <ac:grpSpMkLst>
            <pc:docMk/>
            <pc:sldMk cId="2409312149" sldId="2133"/>
            <ac:grpSpMk id="6" creationId="{953E58DD-9A3A-1994-A421-E6C28F2E82C9}"/>
          </ac:grpSpMkLst>
        </pc:grpChg>
        <pc:graphicFrameChg chg="mod modGraphic">
          <ac:chgData name="Isabel Morales" userId="c99905c7-edab-4a10-9a1a-720def0e6170" providerId="ADAL" clId="{245E9AD2-8500-4A49-9342-8EC21264CB8E}" dt="2022-11-28T11:23:53.784" v="54" actId="14100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Graphic">
          <ac:chgData name="Isabel Morales" userId="c99905c7-edab-4a10-9a1a-720def0e6170" providerId="ADAL" clId="{245E9AD2-8500-4A49-9342-8EC21264CB8E}" dt="2022-11-28T11:23:30.821" v="47" actId="14100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modSp mod modShow">
        <pc:chgData name="Isabel Morales" userId="c99905c7-edab-4a10-9a1a-720def0e6170" providerId="ADAL" clId="{245E9AD2-8500-4A49-9342-8EC21264CB8E}" dt="2022-11-28T11:24:03.078" v="57" actId="20577"/>
        <pc:sldMkLst>
          <pc:docMk/>
          <pc:sldMk cId="2024564194" sldId="2134"/>
        </pc:sldMkLst>
        <pc:spChg chg="mod">
          <ac:chgData name="Isabel Morales" userId="c99905c7-edab-4a10-9a1a-720def0e6170" providerId="ADAL" clId="{245E9AD2-8500-4A49-9342-8EC21264CB8E}" dt="2022-11-28T11:24:03.078" v="57" actId="20577"/>
          <ac:spMkLst>
            <pc:docMk/>
            <pc:sldMk cId="2024564194" sldId="2134"/>
            <ac:spMk id="4" creationId="{380D28FE-3B8E-52CE-0DB5-C54BE464D9B5}"/>
          </ac:spMkLst>
        </pc:sp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756076621" sldId="2135"/>
        </pc:sldMkLst>
      </pc:sldChg>
      <pc:sldChg chg="modSp mod modShow">
        <pc:chgData name="Isabel Morales" userId="c99905c7-edab-4a10-9a1a-720def0e6170" providerId="ADAL" clId="{245E9AD2-8500-4A49-9342-8EC21264CB8E}" dt="2022-11-28T11:28:48.930" v="64" actId="20577"/>
        <pc:sldMkLst>
          <pc:docMk/>
          <pc:sldMk cId="2131117808" sldId="2136"/>
        </pc:sldMkLst>
        <pc:spChg chg="mod">
          <ac:chgData name="Isabel Morales" userId="c99905c7-edab-4a10-9a1a-720def0e6170" providerId="ADAL" clId="{245E9AD2-8500-4A49-9342-8EC21264CB8E}" dt="2022-11-28T11:28:48.930" v="64" actId="20577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Isabel Morales" userId="c99905c7-edab-4a10-9a1a-720def0e6170" providerId="ADAL" clId="{245E9AD2-8500-4A49-9342-8EC21264CB8E}" dt="2022-11-28T11:26:42.287" v="58" actId="313"/>
          <ac:spMkLst>
            <pc:docMk/>
            <pc:sldMk cId="2131117808" sldId="2136"/>
            <ac:spMk id="14" creationId="{BEA83A23-AECE-C2B8-2B54-0466354F7857}"/>
          </ac:spMkLst>
        </pc:sp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718393904" sldId="2137"/>
        </pc:sldMkLst>
      </pc:sldChg>
      <pc:sldChg chg="addSp delSp modSp mod modShow">
        <pc:chgData name="Isabel Morales" userId="c99905c7-edab-4a10-9a1a-720def0e6170" providerId="ADAL" clId="{245E9AD2-8500-4A49-9342-8EC21264CB8E}" dt="2022-11-28T11:30:45.786" v="122" actId="14100"/>
        <pc:sldMkLst>
          <pc:docMk/>
          <pc:sldMk cId="1761323666" sldId="2138"/>
        </pc:sldMkLst>
        <pc:spChg chg="add del mod">
          <ac:chgData name="Isabel Morales" userId="c99905c7-edab-4a10-9a1a-720def0e6170" providerId="ADAL" clId="{245E9AD2-8500-4A49-9342-8EC21264CB8E}" dt="2022-11-28T11:29:51.576" v="71"/>
          <ac:spMkLst>
            <pc:docMk/>
            <pc:sldMk cId="1761323666" sldId="2138"/>
            <ac:spMk id="7" creationId="{BAC8C13C-3372-75E5-516C-2035C71D7875}"/>
          </ac:spMkLst>
        </pc:spChg>
        <pc:spChg chg="add del mod">
          <ac:chgData name="Isabel Morales" userId="c99905c7-edab-4a10-9a1a-720def0e6170" providerId="ADAL" clId="{245E9AD2-8500-4A49-9342-8EC21264CB8E}" dt="2022-11-28T11:29:51.576" v="71"/>
          <ac:spMkLst>
            <pc:docMk/>
            <pc:sldMk cId="1761323666" sldId="2138"/>
            <ac:spMk id="8" creationId="{3060EF02-AA50-5D41-4C0D-28E023C9FC41}"/>
          </ac:spMkLst>
        </pc:spChg>
        <pc:spChg chg="add del mod">
          <ac:chgData name="Isabel Morales" userId="c99905c7-edab-4a10-9a1a-720def0e6170" providerId="ADAL" clId="{245E9AD2-8500-4A49-9342-8EC21264CB8E}" dt="2022-11-28T11:30:25.722" v="120" actId="1076"/>
          <ac:spMkLst>
            <pc:docMk/>
            <pc:sldMk cId="1761323666" sldId="2138"/>
            <ac:spMk id="9" creationId="{F40B0D85-6867-51A2-3ABA-3B345F8E7B1C}"/>
          </ac:spMkLst>
        </pc:spChg>
        <pc:spChg chg="add del mod">
          <ac:chgData name="Isabel Morales" userId="c99905c7-edab-4a10-9a1a-720def0e6170" providerId="ADAL" clId="{245E9AD2-8500-4A49-9342-8EC21264CB8E}" dt="2022-11-28T11:30:25.722" v="120" actId="1076"/>
          <ac:spMkLst>
            <pc:docMk/>
            <pc:sldMk cId="1761323666" sldId="2138"/>
            <ac:spMk id="10" creationId="{E63A331F-7145-D223-14AA-9A256733AF41}"/>
          </ac:spMkLst>
        </pc:spChg>
        <pc:spChg chg="del mod">
          <ac:chgData name="Isabel Morales" userId="c99905c7-edab-4a10-9a1a-720def0e6170" providerId="ADAL" clId="{245E9AD2-8500-4A49-9342-8EC21264CB8E}" dt="2022-11-28T11:30:04.511" v="86" actId="21"/>
          <ac:spMkLst>
            <pc:docMk/>
            <pc:sldMk cId="1761323666" sldId="2138"/>
            <ac:spMk id="11" creationId="{AC548BBF-2D2B-D7AE-08CF-A95597BFA2C9}"/>
          </ac:spMkLst>
        </pc:spChg>
        <pc:spChg chg="mod">
          <ac:chgData name="Isabel Morales" userId="c99905c7-edab-4a10-9a1a-720def0e6170" providerId="ADAL" clId="{245E9AD2-8500-4A49-9342-8EC21264CB8E}" dt="2022-11-28T11:30:25.722" v="120" actId="1076"/>
          <ac:spMkLst>
            <pc:docMk/>
            <pc:sldMk cId="1761323666" sldId="2138"/>
            <ac:spMk id="12" creationId="{23B02374-8467-2D26-74ED-DB1999444674}"/>
          </ac:spMkLst>
        </pc:spChg>
        <pc:spChg chg="add mod">
          <ac:chgData name="Isabel Morales" userId="c99905c7-edab-4a10-9a1a-720def0e6170" providerId="ADAL" clId="{245E9AD2-8500-4A49-9342-8EC21264CB8E}" dt="2022-11-28T11:30:45.786" v="122" actId="14100"/>
          <ac:spMkLst>
            <pc:docMk/>
            <pc:sldMk cId="1761323666" sldId="2138"/>
            <ac:spMk id="13" creationId="{812693F2-C2C1-AA45-ED05-800F77C6FB3B}"/>
          </ac:spMkLst>
        </pc:spChg>
        <pc:spChg chg="mod">
          <ac:chgData name="Isabel Morales" userId="c99905c7-edab-4a10-9a1a-720def0e6170" providerId="ADAL" clId="{245E9AD2-8500-4A49-9342-8EC21264CB8E}" dt="2022-11-28T11:30:31.254" v="121" actId="465"/>
          <ac:spMkLst>
            <pc:docMk/>
            <pc:sldMk cId="1761323666" sldId="2138"/>
            <ac:spMk id="14" creationId="{188BB62F-709B-FA87-2880-2C66D838C990}"/>
          </ac:spMkLst>
        </pc:spChg>
        <pc:spChg chg="add mod">
          <ac:chgData name="Isabel Morales" userId="c99905c7-edab-4a10-9a1a-720def0e6170" providerId="ADAL" clId="{245E9AD2-8500-4A49-9342-8EC21264CB8E}" dt="2022-11-28T11:30:11.288" v="119"/>
          <ac:spMkLst>
            <pc:docMk/>
            <pc:sldMk cId="1761323666" sldId="2138"/>
            <ac:spMk id="21" creationId="{C0F143DA-B168-264E-8E1F-1C5CBE6225A9}"/>
          </ac:spMkLst>
        </pc:spChg>
        <pc:spChg chg="del mod">
          <ac:chgData name="Isabel Morales" userId="c99905c7-edab-4a10-9a1a-720def0e6170" providerId="ADAL" clId="{245E9AD2-8500-4A49-9342-8EC21264CB8E}" dt="2022-11-28T11:30:04.511" v="86" actId="21"/>
          <ac:spMkLst>
            <pc:docMk/>
            <pc:sldMk cId="1761323666" sldId="2138"/>
            <ac:spMk id="31" creationId="{97E5955F-DBAC-D839-3BC5-8843F843165E}"/>
          </ac:spMkLst>
        </pc:spChg>
      </pc:sldChg>
      <pc:sldChg chg="modSp mod modShow">
        <pc:chgData name="Isabel Morales" userId="c99905c7-edab-4a10-9a1a-720def0e6170" providerId="ADAL" clId="{245E9AD2-8500-4A49-9342-8EC21264CB8E}" dt="2022-11-28T13:38:43.613" v="189" actId="20577"/>
        <pc:sldMkLst>
          <pc:docMk/>
          <pc:sldMk cId="61306691" sldId="2139"/>
        </pc:sldMkLst>
        <pc:graphicFrameChg chg="modGraphic">
          <ac:chgData name="Isabel Morales" userId="c99905c7-edab-4a10-9a1a-720def0e6170" providerId="ADAL" clId="{245E9AD2-8500-4A49-9342-8EC21264CB8E}" dt="2022-11-28T13:38:43.613" v="189" actId="20577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">
          <ac:chgData name="Isabel Morales" userId="c99905c7-edab-4a10-9a1a-720def0e6170" providerId="ADAL" clId="{245E9AD2-8500-4A49-9342-8EC21264CB8E}" dt="2022-11-28T11:20:50.259" v="40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79236960" sldId="2140"/>
        </pc:sldMkLst>
      </pc:sldChg>
      <pc:sldChg chg="modSp 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4247097495" sldId="2141"/>
        </pc:sldMkLst>
        <pc:spChg chg="mod">
          <ac:chgData name="Isabel Morales" userId="c99905c7-edab-4a10-9a1a-720def0e6170" providerId="ADAL" clId="{245E9AD2-8500-4A49-9342-8EC21264CB8E}" dt="2022-11-28T11:12:15.881" v="2" actId="14100"/>
          <ac:spMkLst>
            <pc:docMk/>
            <pc:sldMk cId="4247097495" sldId="2141"/>
            <ac:spMk id="2" creationId="{396FE780-598A-38E7-DC14-12D08C32EA7E}"/>
          </ac:spMkLst>
        </pc:spChg>
      </pc:sldChg>
      <pc:sldChg chg="modSp mod modShow">
        <pc:chgData name="Isabel Morales" userId="c99905c7-edab-4a10-9a1a-720def0e6170" providerId="ADAL" clId="{245E9AD2-8500-4A49-9342-8EC21264CB8E}" dt="2022-11-28T13:39:06.880" v="190" actId="14100"/>
        <pc:sldMkLst>
          <pc:docMk/>
          <pc:sldMk cId="577614669" sldId="2142"/>
        </pc:sldMkLst>
        <pc:graphicFrameChg chg="mod modGraphic">
          <ac:chgData name="Isabel Morales" userId="c99905c7-edab-4a10-9a1a-720def0e6170" providerId="ADAL" clId="{245E9AD2-8500-4A49-9342-8EC21264CB8E}" dt="2022-11-28T11:37:04.125" v="139" actId="14100"/>
          <ac:graphicFrameMkLst>
            <pc:docMk/>
            <pc:sldMk cId="577614669" sldId="2142"/>
            <ac:graphicFrameMk id="9" creationId="{7CB78A77-2F82-34DF-646C-245F947C18BD}"/>
          </ac:graphicFrameMkLst>
        </pc:graphicFrameChg>
        <pc:graphicFrameChg chg="mod modGraphic">
          <ac:chgData name="Isabel Morales" userId="c99905c7-edab-4a10-9a1a-720def0e6170" providerId="ADAL" clId="{245E9AD2-8500-4A49-9342-8EC21264CB8E}" dt="2022-11-28T11:36:46.026" v="132" actId="2164"/>
          <ac:graphicFrameMkLst>
            <pc:docMk/>
            <pc:sldMk cId="577614669" sldId="2142"/>
            <ac:graphicFrameMk id="10" creationId="{778B3553-A032-9851-16B2-886BAC5A0290}"/>
          </ac:graphicFrameMkLst>
        </pc:graphicFrameChg>
        <pc:cxnChg chg="mod">
          <ac:chgData name="Isabel Morales" userId="c99905c7-edab-4a10-9a1a-720def0e6170" providerId="ADAL" clId="{245E9AD2-8500-4A49-9342-8EC21264CB8E}" dt="2022-11-28T13:39:06.880" v="190" actId="14100"/>
          <ac:cxnSpMkLst>
            <pc:docMk/>
            <pc:sldMk cId="577614669" sldId="2142"/>
            <ac:cxnSpMk id="7" creationId="{C219D75A-F4ED-2DA9-A5B2-B763FA0D9BB6}"/>
          </ac:cxnSpMkLst>
        </pc:cxnChg>
      </pc:sldChg>
      <pc:sldChg chg="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3177404578" sldId="2143"/>
        </pc:sldMkLst>
      </pc:sldChg>
      <pc:sldChg chg="modSp mod modShow">
        <pc:chgData name="Isabel Morales" userId="c99905c7-edab-4a10-9a1a-720def0e6170" providerId="ADAL" clId="{245E9AD2-8500-4A49-9342-8EC21264CB8E}" dt="2022-11-28T11:22:15.679" v="44" actId="729"/>
        <pc:sldMkLst>
          <pc:docMk/>
          <pc:sldMk cId="2311903968" sldId="2144"/>
        </pc:sldMkLst>
        <pc:graphicFrameChg chg="mod modGraphic">
          <ac:chgData name="Isabel Morales" userId="c99905c7-edab-4a10-9a1a-720def0e6170" providerId="ADAL" clId="{245E9AD2-8500-4A49-9342-8EC21264CB8E}" dt="2022-11-28T11:21:43.868" v="42" actId="1037"/>
          <ac:graphicFrameMkLst>
            <pc:docMk/>
            <pc:sldMk cId="2311903968" sldId="2144"/>
            <ac:graphicFrameMk id="9" creationId="{2207B6C3-6D39-4DE2-8C62-9AB99A587212}"/>
          </ac:graphicFrameMkLst>
        </pc:graphicFrameChg>
      </pc:sldChg>
    </pc:docChg>
  </pc:docChgLst>
  <pc:docChgLst>
    <pc:chgData name="Elena Andritchi" userId="1a0d1bc3-6ceb-4e5d-b3f0-ff0ffc9007cb" providerId="ADAL" clId="{A7CECAA7-BF3A-BF45-AB31-84FA6CE1907D}"/>
    <pc:docChg chg="undo redo custSel addSld delSld modSld modMainMaster">
      <pc:chgData name="Elena Andritchi" userId="1a0d1bc3-6ceb-4e5d-b3f0-ff0ffc9007cb" providerId="ADAL" clId="{A7CECAA7-BF3A-BF45-AB31-84FA6CE1907D}" dt="2022-11-18T12:47:34.730" v="1209" actId="478"/>
      <pc:docMkLst>
        <pc:docMk/>
      </pc:docMkLst>
      <pc:sldChg chg="modSp mod">
        <pc:chgData name="Elena Andritchi" userId="1a0d1bc3-6ceb-4e5d-b3f0-ff0ffc9007cb" providerId="ADAL" clId="{A7CECAA7-BF3A-BF45-AB31-84FA6CE1907D}" dt="2022-11-18T09:47:23.649" v="275" actId="2711"/>
        <pc:sldMkLst>
          <pc:docMk/>
          <pc:sldMk cId="2198159673" sldId="2072"/>
        </pc:sldMkLst>
        <pc:spChg chg="mod">
          <ac:chgData name="Elena Andritchi" userId="1a0d1bc3-6ceb-4e5d-b3f0-ff0ffc9007cb" providerId="ADAL" clId="{A7CECAA7-BF3A-BF45-AB31-84FA6CE1907D}" dt="2022-11-18T09:47:23.649" v="275" actId="2711"/>
          <ac:spMkLst>
            <pc:docMk/>
            <pc:sldMk cId="2198159673" sldId="2072"/>
            <ac:spMk id="4" creationId="{17FE099F-22D0-BC89-A4CB-7525E788A200}"/>
          </ac:spMkLst>
        </pc:spChg>
        <pc:spChg chg="mod">
          <ac:chgData name="Elena Andritchi" userId="1a0d1bc3-6ceb-4e5d-b3f0-ff0ffc9007cb" providerId="ADAL" clId="{A7CECAA7-BF3A-BF45-AB31-84FA6CE1907D}" dt="2022-11-18T09:47:23.649" v="275" actId="2711"/>
          <ac:spMkLst>
            <pc:docMk/>
            <pc:sldMk cId="2198159673" sldId="2072"/>
            <ac:spMk id="5" creationId="{195D08D8-8D06-1645-EDB7-D4BD12F8B210}"/>
          </ac:spMkLst>
        </pc:spChg>
        <pc:spChg chg="mod">
          <ac:chgData name="Elena Andritchi" userId="1a0d1bc3-6ceb-4e5d-b3f0-ff0ffc9007cb" providerId="ADAL" clId="{A7CECAA7-BF3A-BF45-AB31-84FA6CE1907D}" dt="2022-11-18T09:47:23.649" v="275" actId="2711"/>
          <ac:spMkLst>
            <pc:docMk/>
            <pc:sldMk cId="2198159673" sldId="2072"/>
            <ac:spMk id="12" creationId="{B55B988E-877A-844F-B85A-26AD799A93EA}"/>
          </ac:spMkLst>
        </pc:spChg>
        <pc:graphicFrameChg chg="modGraphic">
          <ac:chgData name="Elena Andritchi" userId="1a0d1bc3-6ceb-4e5d-b3f0-ff0ffc9007cb" providerId="ADAL" clId="{A7CECAA7-BF3A-BF45-AB31-84FA6CE1907D}" dt="2022-11-18T09:47:22.707" v="273" actId="2711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Graphic">
          <ac:chgData name="Elena Andritchi" userId="1a0d1bc3-6ceb-4e5d-b3f0-ff0ffc9007cb" providerId="ADAL" clId="{A7CECAA7-BF3A-BF45-AB31-84FA6CE1907D}" dt="2022-11-18T09:47:23.291" v="274" actId="2711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addSp modSp mod">
        <pc:chgData name="Elena Andritchi" userId="1a0d1bc3-6ceb-4e5d-b3f0-ff0ffc9007cb" providerId="ADAL" clId="{A7CECAA7-BF3A-BF45-AB31-84FA6CE1907D}" dt="2022-11-18T10:39:04.575" v="1178" actId="29295"/>
        <pc:sldMkLst>
          <pc:docMk/>
          <pc:sldMk cId="2555188957" sldId="2077"/>
        </pc:sldMkLst>
        <pc:spChg chg="add mod">
          <ac:chgData name="Elena Andritchi" userId="1a0d1bc3-6ceb-4e5d-b3f0-ff0ffc9007cb" providerId="ADAL" clId="{A7CECAA7-BF3A-BF45-AB31-84FA6CE1907D}" dt="2022-11-18T09:38:41.430" v="159" actId="14100"/>
          <ac:spMkLst>
            <pc:docMk/>
            <pc:sldMk cId="2555188957" sldId="2077"/>
            <ac:spMk id="3" creationId="{93637211-C842-DB72-1539-5B10F131C234}"/>
          </ac:spMkLst>
        </pc:spChg>
        <pc:picChg chg="add mod">
          <ac:chgData name="Elena Andritchi" userId="1a0d1bc3-6ceb-4e5d-b3f0-ff0ffc9007cb" providerId="ADAL" clId="{A7CECAA7-BF3A-BF45-AB31-84FA6CE1907D}" dt="2022-11-18T10:39:04.575" v="1178" actId="29295"/>
          <ac:picMkLst>
            <pc:docMk/>
            <pc:sldMk cId="2555188957" sldId="2077"/>
            <ac:picMk id="2" creationId="{0576F161-DE01-A4EF-7703-67D52935FF7A}"/>
          </ac:picMkLst>
        </pc:picChg>
        <pc:picChg chg="mod">
          <ac:chgData name="Elena Andritchi" userId="1a0d1bc3-6ceb-4e5d-b3f0-ff0ffc9007cb" providerId="ADAL" clId="{A7CECAA7-BF3A-BF45-AB31-84FA6CE1907D}" dt="2022-11-18T09:37:04.256" v="155" actId="166"/>
          <ac:picMkLst>
            <pc:docMk/>
            <pc:sldMk cId="2555188957" sldId="2077"/>
            <ac:picMk id="5" creationId="{A6FDC1C1-BE03-FB4D-9FA6-909DF630A4EF}"/>
          </ac:picMkLst>
        </pc:picChg>
      </pc:sldChg>
      <pc:sldChg chg="addSp delSp modSp del mod">
        <pc:chgData name="Elena Andritchi" userId="1a0d1bc3-6ceb-4e5d-b3f0-ff0ffc9007cb" providerId="ADAL" clId="{A7CECAA7-BF3A-BF45-AB31-84FA6CE1907D}" dt="2022-11-18T10:33:36.119" v="1026" actId="2696"/>
        <pc:sldMkLst>
          <pc:docMk/>
          <pc:sldMk cId="4046018305" sldId="2110"/>
        </pc:sldMkLst>
        <pc:spChg chg="mod">
          <ac:chgData name="Elena Andritchi" userId="1a0d1bc3-6ceb-4e5d-b3f0-ff0ffc9007cb" providerId="ADAL" clId="{A7CECAA7-BF3A-BF45-AB31-84FA6CE1907D}" dt="2022-11-18T09:53:56" v="489" actId="1038"/>
          <ac:spMkLst>
            <pc:docMk/>
            <pc:sldMk cId="4046018305" sldId="2110"/>
            <ac:spMk id="2" creationId="{396FE780-598A-38E7-DC14-12D08C32EA7E}"/>
          </ac:spMkLst>
        </pc:spChg>
        <pc:spChg chg="add mod">
          <ac:chgData name="Elena Andritchi" userId="1a0d1bc3-6ceb-4e5d-b3f0-ff0ffc9007cb" providerId="ADAL" clId="{A7CECAA7-BF3A-BF45-AB31-84FA6CE1907D}" dt="2022-11-18T09:43:05.925" v="230" actId="164"/>
          <ac:spMkLst>
            <pc:docMk/>
            <pc:sldMk cId="4046018305" sldId="2110"/>
            <ac:spMk id="6" creationId="{045D6959-2D9E-14D2-4B86-E09756DE5CE4}"/>
          </ac:spMkLst>
        </pc:spChg>
        <pc:spChg chg="add mod">
          <ac:chgData name="Elena Andritchi" userId="1a0d1bc3-6ceb-4e5d-b3f0-ff0ffc9007cb" providerId="ADAL" clId="{A7CECAA7-BF3A-BF45-AB31-84FA6CE1907D}" dt="2022-11-18T09:53:56" v="489" actId="1038"/>
          <ac:spMkLst>
            <pc:docMk/>
            <pc:sldMk cId="4046018305" sldId="2110"/>
            <ac:spMk id="10" creationId="{C9E3F61D-C90B-3B8E-4F97-4A3837DD1C83}"/>
          </ac:spMkLst>
        </pc:spChg>
        <pc:spChg chg="mod">
          <ac:chgData name="Elena Andritchi" userId="1a0d1bc3-6ceb-4e5d-b3f0-ff0ffc9007cb" providerId="ADAL" clId="{A7CECAA7-BF3A-BF45-AB31-84FA6CE1907D}" dt="2022-11-18T09:58:51.481" v="551" actId="207"/>
          <ac:spMkLst>
            <pc:docMk/>
            <pc:sldMk cId="4046018305" sldId="2110"/>
            <ac:spMk id="13" creationId="{2AD549BE-DB7F-844C-97ED-3914159CFE2F}"/>
          </ac:spMkLst>
        </pc:spChg>
        <pc:spChg chg="mod">
          <ac:chgData name="Elena Andritchi" userId="1a0d1bc3-6ceb-4e5d-b3f0-ff0ffc9007cb" providerId="ADAL" clId="{A7CECAA7-BF3A-BF45-AB31-84FA6CE1907D}" dt="2022-11-18T09:53:56" v="489" actId="1038"/>
          <ac:spMkLst>
            <pc:docMk/>
            <pc:sldMk cId="4046018305" sldId="2110"/>
            <ac:spMk id="15" creationId="{50B64CCE-3B89-E448-820D-9C3155466390}"/>
          </ac:spMkLst>
        </pc:spChg>
        <pc:grpChg chg="add mod">
          <ac:chgData name="Elena Andritchi" userId="1a0d1bc3-6ceb-4e5d-b3f0-ff0ffc9007cb" providerId="ADAL" clId="{A7CECAA7-BF3A-BF45-AB31-84FA6CE1907D}" dt="2022-11-18T09:43:09.506" v="231" actId="14100"/>
          <ac:grpSpMkLst>
            <pc:docMk/>
            <pc:sldMk cId="4046018305" sldId="2110"/>
            <ac:grpSpMk id="7" creationId="{CA7A55FD-7609-5CDF-FE2E-C497A7220C37}"/>
          </ac:grpSpMkLst>
        </pc:grpChg>
        <pc:picChg chg="mod">
          <ac:chgData name="Elena Andritchi" userId="1a0d1bc3-6ceb-4e5d-b3f0-ff0ffc9007cb" providerId="ADAL" clId="{A7CECAA7-BF3A-BF45-AB31-84FA6CE1907D}" dt="2022-11-18T09:58:32.647" v="510" actId="1036"/>
          <ac:picMkLst>
            <pc:docMk/>
            <pc:sldMk cId="4046018305" sldId="2110"/>
            <ac:picMk id="4" creationId="{2ABEB8F2-97EB-08A0-033C-0E4C60EE097C}"/>
          </ac:picMkLst>
        </pc:picChg>
        <pc:picChg chg="add mod modCrop">
          <ac:chgData name="Elena Andritchi" userId="1a0d1bc3-6ceb-4e5d-b3f0-ff0ffc9007cb" providerId="ADAL" clId="{A7CECAA7-BF3A-BF45-AB31-84FA6CE1907D}" dt="2022-11-18T09:59:02.603" v="557" actId="29295"/>
          <ac:picMkLst>
            <pc:docMk/>
            <pc:sldMk cId="4046018305" sldId="2110"/>
            <ac:picMk id="5" creationId="{ECD87606-8F1F-7D12-25C6-0FBE16FD8D0F}"/>
          </ac:picMkLst>
        </pc:picChg>
        <pc:picChg chg="del mod">
          <ac:chgData name="Elena Andritchi" userId="1a0d1bc3-6ceb-4e5d-b3f0-ff0ffc9007cb" providerId="ADAL" clId="{A7CECAA7-BF3A-BF45-AB31-84FA6CE1907D}" dt="2022-11-18T09:42:22.751" v="228" actId="478"/>
          <ac:picMkLst>
            <pc:docMk/>
            <pc:sldMk cId="4046018305" sldId="2110"/>
            <ac:picMk id="9" creationId="{277E6C2B-59FE-1A4D-8F2F-4E47FD800DE1}"/>
          </ac:picMkLst>
        </pc:picChg>
        <pc:picChg chg="mod">
          <ac:chgData name="Elena Andritchi" userId="1a0d1bc3-6ceb-4e5d-b3f0-ff0ffc9007cb" providerId="ADAL" clId="{A7CECAA7-BF3A-BF45-AB31-84FA6CE1907D}" dt="2022-11-18T09:53:56" v="489" actId="1038"/>
          <ac:picMkLst>
            <pc:docMk/>
            <pc:sldMk cId="4046018305" sldId="2110"/>
            <ac:picMk id="14" creationId="{A72ECF0E-3727-2240-99F2-81E16D610E38}"/>
          </ac:picMkLst>
        </pc:picChg>
      </pc:sldChg>
      <pc:sldChg chg="addSp delSp modSp mod">
        <pc:chgData name="Elena Andritchi" userId="1a0d1bc3-6ceb-4e5d-b3f0-ff0ffc9007cb" providerId="ADAL" clId="{A7CECAA7-BF3A-BF45-AB31-84FA6CE1907D}" dt="2022-11-18T12:47:34.730" v="1209" actId="478"/>
        <pc:sldMkLst>
          <pc:docMk/>
          <pc:sldMk cId="1434962878" sldId="2111"/>
        </pc:sldMkLst>
        <pc:spChg chg="add mod">
          <ac:chgData name="Elena Andritchi" userId="1a0d1bc3-6ceb-4e5d-b3f0-ff0ffc9007cb" providerId="ADAL" clId="{A7CECAA7-BF3A-BF45-AB31-84FA6CE1907D}" dt="2022-11-18T09:39:36.922" v="208" actId="164"/>
          <ac:spMkLst>
            <pc:docMk/>
            <pc:sldMk cId="1434962878" sldId="2111"/>
            <ac:spMk id="4" creationId="{5F9D86F3-BEBB-1DD0-C639-BAD9C8DD352C}"/>
          </ac:spMkLst>
        </pc:spChg>
        <pc:spChg chg="add mod">
          <ac:chgData name="Elena Andritchi" userId="1a0d1bc3-6ceb-4e5d-b3f0-ff0ffc9007cb" providerId="ADAL" clId="{A7CECAA7-BF3A-BF45-AB31-84FA6CE1907D}" dt="2022-11-18T09:57:31.808" v="505" actId="1036"/>
          <ac:spMkLst>
            <pc:docMk/>
            <pc:sldMk cId="1434962878" sldId="2111"/>
            <ac:spMk id="7" creationId="{136ACC6A-B0DD-D789-3902-BC8A862C74E9}"/>
          </ac:spMkLst>
        </pc:spChg>
        <pc:spChg chg="mod">
          <ac:chgData name="Elena Andritchi" userId="1a0d1bc3-6ceb-4e5d-b3f0-ff0ffc9007cb" providerId="ADAL" clId="{A7CECAA7-BF3A-BF45-AB31-84FA6CE1907D}" dt="2022-11-18T09:57:31.808" v="505" actId="1036"/>
          <ac:spMkLst>
            <pc:docMk/>
            <pc:sldMk cId="1434962878" sldId="2111"/>
            <ac:spMk id="14" creationId="{FD1E6124-B6D5-D646-86A6-4A48F466FF68}"/>
          </ac:spMkLst>
        </pc:spChg>
        <pc:spChg chg="mod">
          <ac:chgData name="Elena Andritchi" userId="1a0d1bc3-6ceb-4e5d-b3f0-ff0ffc9007cb" providerId="ADAL" clId="{A7CECAA7-BF3A-BF45-AB31-84FA6CE1907D}" dt="2022-11-18T09:57:39.301" v="507" actId="1037"/>
          <ac:spMkLst>
            <pc:docMk/>
            <pc:sldMk cId="1434962878" sldId="2111"/>
            <ac:spMk id="16" creationId="{E65B7D3A-CE88-416D-A4CE-C663C545D41C}"/>
          </ac:spMkLst>
        </pc:spChg>
        <pc:grpChg chg="add del mod">
          <ac:chgData name="Elena Andritchi" userId="1a0d1bc3-6ceb-4e5d-b3f0-ff0ffc9007cb" providerId="ADAL" clId="{A7CECAA7-BF3A-BF45-AB31-84FA6CE1907D}" dt="2022-11-18T09:52:36.093" v="445" actId="1036"/>
          <ac:grpSpMkLst>
            <pc:docMk/>
            <pc:sldMk cId="1434962878" sldId="2111"/>
            <ac:grpSpMk id="5" creationId="{0D6C2C8B-D894-8874-B941-4811C3953484}"/>
          </ac:grpSpMkLst>
        </pc:grpChg>
        <pc:picChg chg="add del mod">
          <ac:chgData name="Elena Andritchi" userId="1a0d1bc3-6ceb-4e5d-b3f0-ff0ffc9007cb" providerId="ADAL" clId="{A7CECAA7-BF3A-BF45-AB31-84FA6CE1907D}" dt="2022-11-18T12:47:34.730" v="1209" actId="478"/>
          <ac:picMkLst>
            <pc:docMk/>
            <pc:sldMk cId="1434962878" sldId="2111"/>
            <ac:picMk id="2" creationId="{73C897D3-8DA1-3245-453D-96BDEA8A0C4A}"/>
          </ac:picMkLst>
        </pc:picChg>
        <pc:picChg chg="add mod modCrop">
          <ac:chgData name="Elena Andritchi" userId="1a0d1bc3-6ceb-4e5d-b3f0-ff0ffc9007cb" providerId="ADAL" clId="{A7CECAA7-BF3A-BF45-AB31-84FA6CE1907D}" dt="2022-11-18T09:52:32.594" v="435" actId="29295"/>
          <ac:picMkLst>
            <pc:docMk/>
            <pc:sldMk cId="1434962878" sldId="2111"/>
            <ac:picMk id="3" creationId="{6423DF44-7237-D17A-5EBC-210DF31BF0A4}"/>
          </ac:picMkLst>
        </pc:picChg>
        <pc:picChg chg="add mod">
          <ac:chgData name="Elena Andritchi" userId="1a0d1bc3-6ceb-4e5d-b3f0-ff0ffc9007cb" providerId="ADAL" clId="{A7CECAA7-BF3A-BF45-AB31-84FA6CE1907D}" dt="2022-11-18T09:39:45.873" v="211"/>
          <ac:picMkLst>
            <pc:docMk/>
            <pc:sldMk cId="1434962878" sldId="2111"/>
            <ac:picMk id="6" creationId="{4B81E541-83FE-BFDD-7B22-1C6F9806412A}"/>
          </ac:picMkLst>
        </pc:picChg>
      </pc:sldChg>
      <pc:sldChg chg="modSp mod">
        <pc:chgData name="Elena Andritchi" userId="1a0d1bc3-6ceb-4e5d-b3f0-ff0ffc9007cb" providerId="ADAL" clId="{A7CECAA7-BF3A-BF45-AB31-84FA6CE1907D}" dt="2022-11-18T12:47:11.588" v="1206" actId="2711"/>
        <pc:sldMkLst>
          <pc:docMk/>
          <pc:sldMk cId="1151864694" sldId="2116"/>
        </pc:sldMkLst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" creationId="{957D28C5-327F-BE41-8F95-4A8471A0FA3D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3" creationId="{8535E1D0-5C74-F1CE-E51B-78142543747A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4" creationId="{05E34B91-BC89-BF70-DC01-E71FA7EEB00F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6" creationId="{7DA3BD4C-5BE4-BF0B-19C6-330EEDEB7DAD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17" creationId="{3826105C-41CF-013F-85AE-B10A4134326C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18" creationId="{04E1E03A-FE47-5AA4-D465-F3064A12918F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19" creationId="{0AE7CDFE-2D51-D94A-7787-814CAAD11C15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0" creationId="{6D7B11D1-05D4-0C45-B070-68FE406F6813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1" creationId="{67A4922C-9EAF-DEED-B27F-65BD5F077AF9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8" creationId="{050E919F-C0A9-78B2-E97E-EE55D9F2FB12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29" creationId="{898243E3-6B5B-BF31-11D1-1D96D34C060D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30" creationId="{7D220751-EDF8-AA10-BE67-663B59B43876}"/>
          </ac:spMkLst>
        </pc:spChg>
        <pc:spChg chg="mod">
          <ac:chgData name="Elena Andritchi" userId="1a0d1bc3-6ceb-4e5d-b3f0-ff0ffc9007cb" providerId="ADAL" clId="{A7CECAA7-BF3A-BF45-AB31-84FA6CE1907D}" dt="2022-11-18T12:47:11.588" v="1206" actId="2711"/>
          <ac:spMkLst>
            <pc:docMk/>
            <pc:sldMk cId="1151864694" sldId="2116"/>
            <ac:spMk id="33" creationId="{46CD7602-4E1C-6541-0A30-F76659937503}"/>
          </ac:spMkLst>
        </pc:spChg>
      </pc:sldChg>
      <pc:sldChg chg="modSp mod">
        <pc:chgData name="Elena Andritchi" userId="1a0d1bc3-6ceb-4e5d-b3f0-ff0ffc9007cb" providerId="ADAL" clId="{A7CECAA7-BF3A-BF45-AB31-84FA6CE1907D}" dt="2022-11-18T09:57:56.424" v="508" actId="20577"/>
        <pc:sldMkLst>
          <pc:docMk/>
          <pc:sldMk cId="2336017354" sldId="2126"/>
        </pc:sldMkLst>
        <pc:spChg chg="mod">
          <ac:chgData name="Elena Andritchi" userId="1a0d1bc3-6ceb-4e5d-b3f0-ff0ffc9007cb" providerId="ADAL" clId="{A7CECAA7-BF3A-BF45-AB31-84FA6CE1907D}" dt="2022-11-18T09:47:25.691" v="278" actId="2711"/>
          <ac:spMkLst>
            <pc:docMk/>
            <pc:sldMk cId="2336017354" sldId="2126"/>
            <ac:spMk id="3" creationId="{6B36E51F-BF7A-0A43-AC3C-B2B845A59BC6}"/>
          </ac:spMkLst>
        </pc:spChg>
        <pc:spChg chg="mod">
          <ac:chgData name="Elena Andritchi" userId="1a0d1bc3-6ceb-4e5d-b3f0-ff0ffc9007cb" providerId="ADAL" clId="{A7CECAA7-BF3A-BF45-AB31-84FA6CE1907D}" dt="2022-11-18T09:57:56.424" v="508" actId="20577"/>
          <ac:spMkLst>
            <pc:docMk/>
            <pc:sldMk cId="2336017354" sldId="2126"/>
            <ac:spMk id="7" creationId="{16C5A5FF-E6D4-3DDF-4CCA-08805F1D48A0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21" creationId="{63FF4BE9-61B5-1BC8-01FD-FDED89E7957F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29" creationId="{0F074669-35B2-68E8-D3A3-7B7EB3EF2C4F}"/>
          </ac:spMkLst>
        </pc:spChg>
        <pc:spChg chg="mod">
          <ac:chgData name="Elena Andritchi" userId="1a0d1bc3-6ceb-4e5d-b3f0-ff0ffc9007cb" providerId="ADAL" clId="{A7CECAA7-BF3A-BF45-AB31-84FA6CE1907D}" dt="2022-11-18T09:47:26.801" v="279" actId="2711"/>
          <ac:spMkLst>
            <pc:docMk/>
            <pc:sldMk cId="2336017354" sldId="2126"/>
            <ac:spMk id="30" creationId="{0DE50277-F0DA-5DE0-9002-A0AFC90E1D64}"/>
          </ac:spMkLst>
        </pc:spChg>
      </pc:sldChg>
      <pc:sldChg chg="modSp mod">
        <pc:chgData name="Elena Andritchi" userId="1a0d1bc3-6ceb-4e5d-b3f0-ff0ffc9007cb" providerId="ADAL" clId="{A7CECAA7-BF3A-BF45-AB31-84FA6CE1907D}" dt="2022-11-18T09:28:10.777" v="13" actId="20577"/>
        <pc:sldMkLst>
          <pc:docMk/>
          <pc:sldMk cId="2805387025" sldId="2127"/>
        </pc:sldMkLst>
        <pc:spChg chg="mod">
          <ac:chgData name="Elena Andritchi" userId="1a0d1bc3-6ceb-4e5d-b3f0-ff0ffc9007cb" providerId="ADAL" clId="{A7CECAA7-BF3A-BF45-AB31-84FA6CE1907D}" dt="2022-11-18T09:24:40.129" v="7" actId="20577"/>
          <ac:spMkLst>
            <pc:docMk/>
            <pc:sldMk cId="2805387025" sldId="2127"/>
            <ac:spMk id="8" creationId="{0F128D10-9FF7-9F45-D85D-30DE32D9540F}"/>
          </ac:spMkLst>
        </pc:spChg>
        <pc:spChg chg="mod">
          <ac:chgData name="Elena Andritchi" userId="1a0d1bc3-6ceb-4e5d-b3f0-ff0ffc9007cb" providerId="ADAL" clId="{A7CECAA7-BF3A-BF45-AB31-84FA6CE1907D}" dt="2022-11-18T09:28:10.777" v="13" actId="20577"/>
          <ac:spMkLst>
            <pc:docMk/>
            <pc:sldMk cId="2805387025" sldId="2127"/>
            <ac:spMk id="10" creationId="{ABF56CB1-8411-1C2C-80EC-36A14E87C288}"/>
          </ac:spMkLst>
        </pc:spChg>
        <pc:graphicFrameChg chg="modGraphic">
          <ac:chgData name="Elena Andritchi" userId="1a0d1bc3-6ceb-4e5d-b3f0-ff0ffc9007cb" providerId="ADAL" clId="{A7CECAA7-BF3A-BF45-AB31-84FA6CE1907D}" dt="2022-11-18T09:28:00.379" v="10" actId="2062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modGraphic">
          <ac:chgData name="Elena Andritchi" userId="1a0d1bc3-6ceb-4e5d-b3f0-ff0ffc9007cb" providerId="ADAL" clId="{A7CECAA7-BF3A-BF45-AB31-84FA6CE1907D}" dt="2022-11-18T09:28:02.603" v="11" actId="2062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modSp mod">
        <pc:chgData name="Elena Andritchi" userId="1a0d1bc3-6ceb-4e5d-b3f0-ff0ffc9007cb" providerId="ADAL" clId="{A7CECAA7-BF3A-BF45-AB31-84FA6CE1907D}" dt="2022-11-18T09:28:46.798" v="18" actId="2062"/>
        <pc:sldMkLst>
          <pc:docMk/>
          <pc:sldMk cId="1932750775" sldId="2129"/>
        </pc:sldMkLst>
        <pc:spChg chg="mod">
          <ac:chgData name="Elena Andritchi" userId="1a0d1bc3-6ceb-4e5d-b3f0-ff0ffc9007cb" providerId="ADAL" clId="{A7CECAA7-BF3A-BF45-AB31-84FA6CE1907D}" dt="2022-11-18T09:28:36.335" v="16" actId="20577"/>
          <ac:spMkLst>
            <pc:docMk/>
            <pc:sldMk cId="1932750775" sldId="2129"/>
            <ac:spMk id="13" creationId="{D13FB813-80E1-7F74-F3FC-552137038928}"/>
          </ac:spMkLst>
        </pc:spChg>
        <pc:graphicFrameChg chg="modGraphic">
          <ac:chgData name="Elena Andritchi" userId="1a0d1bc3-6ceb-4e5d-b3f0-ff0ffc9007cb" providerId="ADAL" clId="{A7CECAA7-BF3A-BF45-AB31-84FA6CE1907D}" dt="2022-11-18T09:28:46.798" v="18" actId="2062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modGraphic">
          <ac:chgData name="Elena Andritchi" userId="1a0d1bc3-6ceb-4e5d-b3f0-ff0ffc9007cb" providerId="ADAL" clId="{A7CECAA7-BF3A-BF45-AB31-84FA6CE1907D}" dt="2022-11-18T09:28:42.202" v="17" actId="2062"/>
          <ac:graphicFrameMkLst>
            <pc:docMk/>
            <pc:sldMk cId="1932750775" sldId="2129"/>
            <ac:graphicFrameMk id="12" creationId="{2D28F27D-B383-B02B-AFFA-5E7F0F2C7E61}"/>
          </ac:graphicFrameMkLst>
        </pc:graphicFrameChg>
      </pc:sldChg>
      <pc:sldChg chg="modSp mod">
        <pc:chgData name="Elena Andritchi" userId="1a0d1bc3-6ceb-4e5d-b3f0-ff0ffc9007cb" providerId="ADAL" clId="{A7CECAA7-BF3A-BF45-AB31-84FA6CE1907D}" dt="2022-11-18T09:24:55.566" v="8" actId="20577"/>
        <pc:sldMkLst>
          <pc:docMk/>
          <pc:sldMk cId="715194023" sldId="2130"/>
        </pc:sldMkLst>
        <pc:spChg chg="mod">
          <ac:chgData name="Elena Andritchi" userId="1a0d1bc3-6ceb-4e5d-b3f0-ff0ffc9007cb" providerId="ADAL" clId="{A7CECAA7-BF3A-BF45-AB31-84FA6CE1907D}" dt="2022-11-18T09:24:55.566" v="8" actId="20577"/>
          <ac:spMkLst>
            <pc:docMk/>
            <pc:sldMk cId="715194023" sldId="2130"/>
            <ac:spMk id="2" creationId="{171EE977-D11D-40F1-4F7D-6C0A7A43E4A8}"/>
          </ac:spMkLst>
        </pc:spChg>
      </pc:sldChg>
      <pc:sldChg chg="modSp mod">
        <pc:chgData name="Elena Andritchi" userId="1a0d1bc3-6ceb-4e5d-b3f0-ff0ffc9007cb" providerId="ADAL" clId="{A7CECAA7-BF3A-BF45-AB31-84FA6CE1907D}" dt="2022-11-18T09:28:24.316" v="15" actId="2062"/>
        <pc:sldMkLst>
          <pc:docMk/>
          <pc:sldMk cId="2328612858" sldId="2131"/>
        </pc:sldMkLst>
        <pc:spChg chg="mod">
          <ac:chgData name="Elena Andritchi" userId="1a0d1bc3-6ceb-4e5d-b3f0-ff0ffc9007cb" providerId="ADAL" clId="{A7CECAA7-BF3A-BF45-AB31-84FA6CE1907D}" dt="2022-11-18T09:25:00.010" v="9" actId="20577"/>
          <ac:spMkLst>
            <pc:docMk/>
            <pc:sldMk cId="2328612858" sldId="2131"/>
            <ac:spMk id="14" creationId="{03BA698A-4D80-5452-8256-04430C48F7F3}"/>
          </ac:spMkLst>
        </pc:spChg>
        <pc:graphicFrameChg chg="modGraphic">
          <ac:chgData name="Elena Andritchi" userId="1a0d1bc3-6ceb-4e5d-b3f0-ff0ffc9007cb" providerId="ADAL" clId="{A7CECAA7-BF3A-BF45-AB31-84FA6CE1907D}" dt="2022-11-18T09:28:22.085" v="14" actId="2062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modGraphic">
          <ac:chgData name="Elena Andritchi" userId="1a0d1bc3-6ceb-4e5d-b3f0-ff0ffc9007cb" providerId="ADAL" clId="{A7CECAA7-BF3A-BF45-AB31-84FA6CE1907D}" dt="2022-11-18T09:28:24.316" v="15" actId="2062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modSp mod">
        <pc:chgData name="Elena Andritchi" userId="1a0d1bc3-6ceb-4e5d-b3f0-ff0ffc9007cb" providerId="ADAL" clId="{A7CECAA7-BF3A-BF45-AB31-84FA6CE1907D}" dt="2022-11-18T09:28:58.303" v="20" actId="14100"/>
        <pc:sldMkLst>
          <pc:docMk/>
          <pc:sldMk cId="2950787632" sldId="2132"/>
        </pc:sldMkLst>
        <pc:spChg chg="mod">
          <ac:chgData name="Elena Andritchi" userId="1a0d1bc3-6ceb-4e5d-b3f0-ff0ffc9007cb" providerId="ADAL" clId="{A7CECAA7-BF3A-BF45-AB31-84FA6CE1907D}" dt="2022-11-18T09:28:58.303" v="20" actId="14100"/>
          <ac:spMkLst>
            <pc:docMk/>
            <pc:sldMk cId="2950787632" sldId="2132"/>
            <ac:spMk id="36" creationId="{5E1D8D38-8DF6-BFD1-FB75-09CBC6948440}"/>
          </ac:spMkLst>
        </pc:spChg>
      </pc:sldChg>
      <pc:sldChg chg="modSp mod">
        <pc:chgData name="Elena Andritchi" userId="1a0d1bc3-6ceb-4e5d-b3f0-ff0ffc9007cb" providerId="ADAL" clId="{A7CECAA7-BF3A-BF45-AB31-84FA6CE1907D}" dt="2022-11-18T09:29:05.308" v="21" actId="2062"/>
        <pc:sldMkLst>
          <pc:docMk/>
          <pc:sldMk cId="2409312149" sldId="2133"/>
        </pc:sldMkLst>
        <pc:graphicFrameChg chg="modGraphic">
          <ac:chgData name="Elena Andritchi" userId="1a0d1bc3-6ceb-4e5d-b3f0-ff0ffc9007cb" providerId="ADAL" clId="{A7CECAA7-BF3A-BF45-AB31-84FA6CE1907D}" dt="2022-11-18T09:29:05.308" v="21" actId="2062"/>
          <ac:graphicFrameMkLst>
            <pc:docMk/>
            <pc:sldMk cId="2409312149" sldId="2133"/>
            <ac:graphicFrameMk id="5" creationId="{4F39984E-0914-C866-163D-3E9B71EC8E1A}"/>
          </ac:graphicFrameMkLst>
        </pc:graphicFrameChg>
      </pc:sldChg>
      <pc:sldChg chg="modSp mod">
        <pc:chgData name="Elena Andritchi" userId="1a0d1bc3-6ceb-4e5d-b3f0-ff0ffc9007cb" providerId="ADAL" clId="{A7CECAA7-BF3A-BF45-AB31-84FA6CE1907D}" dt="2022-11-18T12:47:13.993" v="1208" actId="14100"/>
        <pc:sldMkLst>
          <pc:docMk/>
          <pc:sldMk cId="2718393904" sldId="2137"/>
        </pc:sldMkLst>
        <pc:spChg chg="mod">
          <ac:chgData name="Elena Andritchi" userId="1a0d1bc3-6ceb-4e5d-b3f0-ff0ffc9007cb" providerId="ADAL" clId="{A7CECAA7-BF3A-BF45-AB31-84FA6CE1907D}" dt="2022-11-18T12:47:13.993" v="1208" actId="14100"/>
          <ac:spMkLst>
            <pc:docMk/>
            <pc:sldMk cId="2718393904" sldId="2137"/>
            <ac:spMk id="12" creationId="{8D4FD718-EE54-0B60-381D-824DA9130BBB}"/>
          </ac:spMkLst>
        </pc:spChg>
        <pc:graphicFrameChg chg="modGraphic">
          <ac:chgData name="Elena Andritchi" userId="1a0d1bc3-6ceb-4e5d-b3f0-ff0ffc9007cb" providerId="ADAL" clId="{A7CECAA7-BF3A-BF45-AB31-84FA6CE1907D}" dt="2022-11-18T10:54:07.741" v="1198" actId="2062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modGraphic">
          <ac:chgData name="Elena Andritchi" userId="1a0d1bc3-6ceb-4e5d-b3f0-ff0ffc9007cb" providerId="ADAL" clId="{A7CECAA7-BF3A-BF45-AB31-84FA6CE1907D}" dt="2022-11-18T10:54:09.547" v="1199" actId="2062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modSp mod">
        <pc:chgData name="Elena Andritchi" userId="1a0d1bc3-6ceb-4e5d-b3f0-ff0ffc9007cb" providerId="ADAL" clId="{A7CECAA7-BF3A-BF45-AB31-84FA6CE1907D}" dt="2022-11-18T10:54:19.655" v="1201" actId="14100"/>
        <pc:sldMkLst>
          <pc:docMk/>
          <pc:sldMk cId="1761323666" sldId="2138"/>
        </pc:sldMkLst>
        <pc:spChg chg="mod">
          <ac:chgData name="Elena Andritchi" userId="1a0d1bc3-6ceb-4e5d-b3f0-ff0ffc9007cb" providerId="ADAL" clId="{A7CECAA7-BF3A-BF45-AB31-84FA6CE1907D}" dt="2022-11-18T10:54:19.655" v="1201" actId="14100"/>
          <ac:spMkLst>
            <pc:docMk/>
            <pc:sldMk cId="1761323666" sldId="2138"/>
            <ac:spMk id="11" creationId="{AC548BBF-2D2B-D7AE-08CF-A95597BFA2C9}"/>
          </ac:spMkLst>
        </pc:spChg>
      </pc:sldChg>
      <pc:sldChg chg="modSp mod">
        <pc:chgData name="Elena Andritchi" userId="1a0d1bc3-6ceb-4e5d-b3f0-ff0ffc9007cb" providerId="ADAL" clId="{A7CECAA7-BF3A-BF45-AB31-84FA6CE1907D}" dt="2022-11-18T10:54:23.768" v="1202" actId="2062"/>
        <pc:sldMkLst>
          <pc:docMk/>
          <pc:sldMk cId="61306691" sldId="2139"/>
        </pc:sldMkLst>
        <pc:graphicFrameChg chg="modGraphic">
          <ac:chgData name="Elena Andritchi" userId="1a0d1bc3-6ceb-4e5d-b3f0-ff0ffc9007cb" providerId="ADAL" clId="{A7CECAA7-BF3A-BF45-AB31-84FA6CE1907D}" dt="2022-11-18T10:54:23.768" v="1202" actId="2062"/>
          <ac:graphicFrameMkLst>
            <pc:docMk/>
            <pc:sldMk cId="61306691" sldId="2139"/>
            <ac:graphicFrameMk id="10" creationId="{6CF3058E-E3E7-184A-1EF5-12304E1FAC6E}"/>
          </ac:graphicFrameMkLst>
        </pc:graphicFrameChg>
      </pc:sldChg>
      <pc:sldChg chg="addSp delSp modSp add del mod">
        <pc:chgData name="Elena Andritchi" userId="1a0d1bc3-6ceb-4e5d-b3f0-ff0ffc9007cb" providerId="ADAL" clId="{A7CECAA7-BF3A-BF45-AB31-84FA6CE1907D}" dt="2022-11-18T10:33:33.178" v="1025" actId="2696"/>
        <pc:sldMkLst>
          <pc:docMk/>
          <pc:sldMk cId="1789067253" sldId="2140"/>
        </pc:sldMkLst>
        <pc:spChg chg="mod">
          <ac:chgData name="Elena Andritchi" userId="1a0d1bc3-6ceb-4e5d-b3f0-ff0ffc9007cb" providerId="ADAL" clId="{A7CECAA7-BF3A-BF45-AB31-84FA6CE1907D}" dt="2022-11-18T10:02:05.045" v="892" actId="1036"/>
          <ac:spMkLst>
            <pc:docMk/>
            <pc:sldMk cId="1789067253" sldId="2140"/>
            <ac:spMk id="2" creationId="{396FE780-598A-38E7-DC14-12D08C32EA7E}"/>
          </ac:spMkLst>
        </pc:spChg>
        <pc:spChg chg="add mod">
          <ac:chgData name="Elena Andritchi" userId="1a0d1bc3-6ceb-4e5d-b3f0-ff0ffc9007cb" providerId="ADAL" clId="{A7CECAA7-BF3A-BF45-AB31-84FA6CE1907D}" dt="2022-11-18T10:00:38.675" v="802" actId="167"/>
          <ac:spMkLst>
            <pc:docMk/>
            <pc:sldMk cId="1789067253" sldId="2140"/>
            <ac:spMk id="3" creationId="{F1D89A57-A68E-5F7D-96BB-9F8924F6E525}"/>
          </ac:spMkLst>
        </pc:spChg>
        <pc:spChg chg="add mod">
          <ac:chgData name="Elena Andritchi" userId="1a0d1bc3-6ceb-4e5d-b3f0-ff0ffc9007cb" providerId="ADAL" clId="{A7CECAA7-BF3A-BF45-AB31-84FA6CE1907D}" dt="2022-11-18T10:03:18.009" v="917" actId="20577"/>
          <ac:spMkLst>
            <pc:docMk/>
            <pc:sldMk cId="1789067253" sldId="2140"/>
            <ac:spMk id="11" creationId="{2FB6F836-063D-D4F5-A50F-1D927FC643A7}"/>
          </ac:spMkLst>
        </pc:spChg>
        <pc:spChg chg="del">
          <ac:chgData name="Elena Andritchi" userId="1a0d1bc3-6ceb-4e5d-b3f0-ff0ffc9007cb" providerId="ADAL" clId="{A7CECAA7-BF3A-BF45-AB31-84FA6CE1907D}" dt="2022-11-18T09:59:21.688" v="559" actId="478"/>
          <ac:spMkLst>
            <pc:docMk/>
            <pc:sldMk cId="1789067253" sldId="2140"/>
            <ac:spMk id="13" creationId="{2AD549BE-DB7F-844C-97ED-3914159CFE2F}"/>
          </ac:spMkLst>
        </pc:spChg>
        <pc:spChg chg="mod">
          <ac:chgData name="Elena Andritchi" userId="1a0d1bc3-6ceb-4e5d-b3f0-ff0ffc9007cb" providerId="ADAL" clId="{A7CECAA7-BF3A-BF45-AB31-84FA6CE1907D}" dt="2022-11-18T10:02:09.690" v="895" actId="20577"/>
          <ac:spMkLst>
            <pc:docMk/>
            <pc:sldMk cId="1789067253" sldId="2140"/>
            <ac:spMk id="15" creationId="{50B64CCE-3B89-E448-820D-9C3155466390}"/>
          </ac:spMkLst>
        </pc:spChg>
        <pc:grpChg chg="mod">
          <ac:chgData name="Elena Andritchi" userId="1a0d1bc3-6ceb-4e5d-b3f0-ff0ffc9007cb" providerId="ADAL" clId="{A7CECAA7-BF3A-BF45-AB31-84FA6CE1907D}" dt="2022-11-18T10:00:41.633" v="803" actId="167"/>
          <ac:grpSpMkLst>
            <pc:docMk/>
            <pc:sldMk cId="1789067253" sldId="2140"/>
            <ac:grpSpMk id="7" creationId="{CA7A55FD-7609-5CDF-FE2E-C497A7220C37}"/>
          </ac:grpSpMkLst>
        </pc:grpChg>
        <pc:grpChg chg="add mod">
          <ac:chgData name="Elena Andritchi" userId="1a0d1bc3-6ceb-4e5d-b3f0-ff0ffc9007cb" providerId="ADAL" clId="{A7CECAA7-BF3A-BF45-AB31-84FA6CE1907D}" dt="2022-11-18T10:01:39.738" v="865" actId="164"/>
          <ac:grpSpMkLst>
            <pc:docMk/>
            <pc:sldMk cId="1789067253" sldId="2140"/>
            <ac:grpSpMk id="9" creationId="{569BD03B-4BE8-1223-587B-B5841A8EC043}"/>
          </ac:grpSpMkLst>
        </pc:grpChg>
        <pc:picChg chg="mod">
          <ac:chgData name="Elena Andritchi" userId="1a0d1bc3-6ceb-4e5d-b3f0-ff0ffc9007cb" providerId="ADAL" clId="{A7CECAA7-BF3A-BF45-AB31-84FA6CE1907D}" dt="2022-11-18T10:01:39.738" v="865" actId="164"/>
          <ac:picMkLst>
            <pc:docMk/>
            <pc:sldMk cId="1789067253" sldId="2140"/>
            <ac:picMk id="4" creationId="{2ABEB8F2-97EB-08A0-033C-0E4C60EE097C}"/>
          </ac:picMkLst>
        </pc:picChg>
        <pc:picChg chg="add mod">
          <ac:chgData name="Elena Andritchi" userId="1a0d1bc3-6ceb-4e5d-b3f0-ff0ffc9007cb" providerId="ADAL" clId="{A7CECAA7-BF3A-BF45-AB31-84FA6CE1907D}" dt="2022-11-18T10:01:39.738" v="865" actId="164"/>
          <ac:picMkLst>
            <pc:docMk/>
            <pc:sldMk cId="1789067253" sldId="2140"/>
            <ac:picMk id="8" creationId="{F1F604A0-A3F1-7C94-4D53-5B57F26D2D14}"/>
          </ac:picMkLst>
        </pc:picChg>
      </pc:sldChg>
      <pc:sldChg chg="addSp delSp modSp add del mod">
        <pc:chgData name="Elena Andritchi" userId="1a0d1bc3-6ceb-4e5d-b3f0-ff0ffc9007cb" providerId="ADAL" clId="{A7CECAA7-BF3A-BF45-AB31-84FA6CE1907D}" dt="2022-11-18T09:57:07.458" v="500"/>
        <pc:sldMkLst>
          <pc:docMk/>
          <pc:sldMk cId="2924800639" sldId="2140"/>
        </pc:sldMkLst>
        <pc:spChg chg="add del mod">
          <ac:chgData name="Elena Andritchi" userId="1a0d1bc3-6ceb-4e5d-b3f0-ff0ffc9007cb" providerId="ADAL" clId="{A7CECAA7-BF3A-BF45-AB31-84FA6CE1907D}" dt="2022-11-18T09:57:06.183" v="498"/>
          <ac:spMkLst>
            <pc:docMk/>
            <pc:sldMk cId="2924800639" sldId="2140"/>
            <ac:spMk id="4" creationId="{BFE2AD74-C400-64B5-938E-204957A59236}"/>
          </ac:spMkLst>
        </pc:spChg>
        <pc:spChg chg="add del mod">
          <ac:chgData name="Elena Andritchi" userId="1a0d1bc3-6ceb-4e5d-b3f0-ff0ffc9007cb" providerId="ADAL" clId="{A7CECAA7-BF3A-BF45-AB31-84FA6CE1907D}" dt="2022-11-18T09:57:06.183" v="498"/>
          <ac:spMkLst>
            <pc:docMk/>
            <pc:sldMk cId="2924800639" sldId="2140"/>
            <ac:spMk id="6" creationId="{F9267BF3-3CF6-0B11-651B-CA1DF713109F}"/>
          </ac:spMkLst>
        </pc:spChg>
        <pc:spChg chg="add del mod">
          <ac:chgData name="Elena Andritchi" userId="1a0d1bc3-6ceb-4e5d-b3f0-ff0ffc9007cb" providerId="ADAL" clId="{A7CECAA7-BF3A-BF45-AB31-84FA6CE1907D}" dt="2022-11-18T09:57:06.183" v="498"/>
          <ac:spMkLst>
            <pc:docMk/>
            <pc:sldMk cId="2924800639" sldId="2140"/>
            <ac:spMk id="8" creationId="{94EA9F8C-BC38-4252-2604-E25B955268D4}"/>
          </ac:spMkLst>
        </pc:spChg>
        <pc:picChg chg="mod">
          <ac:chgData name="Elena Andritchi" userId="1a0d1bc3-6ceb-4e5d-b3f0-ff0ffc9007cb" providerId="ADAL" clId="{A7CECAA7-BF3A-BF45-AB31-84FA6CE1907D}" dt="2022-11-18T09:57:06.804" v="499" actId="1076"/>
          <ac:picMkLst>
            <pc:docMk/>
            <pc:sldMk cId="2924800639" sldId="2140"/>
            <ac:picMk id="5" creationId="{A6FDC1C1-BE03-FB4D-9FA6-909DF630A4EF}"/>
          </ac:picMkLst>
        </pc:picChg>
        <pc:picChg chg="add del mod">
          <ac:chgData name="Elena Andritchi" userId="1a0d1bc3-6ceb-4e5d-b3f0-ff0ffc9007cb" providerId="ADAL" clId="{A7CECAA7-BF3A-BF45-AB31-84FA6CE1907D}" dt="2022-11-18T09:57:06.183" v="498"/>
          <ac:picMkLst>
            <pc:docMk/>
            <pc:sldMk cId="2924800639" sldId="2140"/>
            <ac:picMk id="7" creationId="{7B863231-02DA-B856-9E6F-7EC276D03B44}"/>
          </ac:picMkLst>
        </pc:picChg>
      </pc:sldChg>
      <pc:sldChg chg="addSp delSp modSp add mod setBg">
        <pc:chgData name="Elena Andritchi" userId="1a0d1bc3-6ceb-4e5d-b3f0-ff0ffc9007cb" providerId="ADAL" clId="{A7CECAA7-BF3A-BF45-AB31-84FA6CE1907D}" dt="2022-11-18T10:37:37.028" v="1134" actId="1037"/>
        <pc:sldMkLst>
          <pc:docMk/>
          <pc:sldMk cId="4247097495" sldId="2141"/>
        </pc:sldMkLst>
        <pc:spChg chg="mod">
          <ac:chgData name="Elena Andritchi" userId="1a0d1bc3-6ceb-4e5d-b3f0-ff0ffc9007cb" providerId="ADAL" clId="{A7CECAA7-BF3A-BF45-AB31-84FA6CE1907D}" dt="2022-11-18T10:36:53.797" v="1117" actId="1035"/>
          <ac:spMkLst>
            <pc:docMk/>
            <pc:sldMk cId="4247097495" sldId="2141"/>
            <ac:spMk id="2" creationId="{396FE780-598A-38E7-DC14-12D08C32EA7E}"/>
          </ac:spMkLst>
        </pc:spChg>
        <pc:spChg chg="mod">
          <ac:chgData name="Elena Andritchi" userId="1a0d1bc3-6ceb-4e5d-b3f0-ff0ffc9007cb" providerId="ADAL" clId="{A7CECAA7-BF3A-BF45-AB31-84FA6CE1907D}" dt="2022-11-18T10:36:24.363" v="1113" actId="164"/>
          <ac:spMkLst>
            <pc:docMk/>
            <pc:sldMk cId="4247097495" sldId="2141"/>
            <ac:spMk id="3" creationId="{F1D89A57-A68E-5F7D-96BB-9F8924F6E525}"/>
          </ac:spMkLst>
        </pc:spChg>
        <pc:spChg chg="mod">
          <ac:chgData name="Elena Andritchi" userId="1a0d1bc3-6ceb-4e5d-b3f0-ff0ffc9007cb" providerId="ADAL" clId="{A7CECAA7-BF3A-BF45-AB31-84FA6CE1907D}" dt="2022-11-18T10:36:53.797" v="1117" actId="1035"/>
          <ac:spMkLst>
            <pc:docMk/>
            <pc:sldMk cId="4247097495" sldId="2141"/>
            <ac:spMk id="10" creationId="{C9E3F61D-C90B-3B8E-4F97-4A3837DD1C83}"/>
          </ac:spMkLst>
        </pc:spChg>
        <pc:spChg chg="mod">
          <ac:chgData name="Elena Andritchi" userId="1a0d1bc3-6ceb-4e5d-b3f0-ff0ffc9007cb" providerId="ADAL" clId="{A7CECAA7-BF3A-BF45-AB31-84FA6CE1907D}" dt="2022-11-18T10:36:53.797" v="1117" actId="1035"/>
          <ac:spMkLst>
            <pc:docMk/>
            <pc:sldMk cId="4247097495" sldId="2141"/>
            <ac:spMk id="11" creationId="{2FB6F836-063D-D4F5-A50F-1D927FC643A7}"/>
          </ac:spMkLst>
        </pc:spChg>
        <pc:spChg chg="add mod">
          <ac:chgData name="Elena Andritchi" userId="1a0d1bc3-6ceb-4e5d-b3f0-ff0ffc9007cb" providerId="ADAL" clId="{A7CECAA7-BF3A-BF45-AB31-84FA6CE1907D}" dt="2022-11-18T10:37:12.247" v="1128" actId="207"/>
          <ac:spMkLst>
            <pc:docMk/>
            <pc:sldMk cId="4247097495" sldId="2141"/>
            <ac:spMk id="12" creationId="{4C245AA4-96A7-3DBD-32CA-2D93118DAF49}"/>
          </ac:spMkLst>
        </pc:spChg>
        <pc:spChg chg="add mod">
          <ac:chgData name="Elena Andritchi" userId="1a0d1bc3-6ceb-4e5d-b3f0-ff0ffc9007cb" providerId="ADAL" clId="{A7CECAA7-BF3A-BF45-AB31-84FA6CE1907D}" dt="2022-11-18T10:37:37.028" v="1134" actId="1037"/>
          <ac:spMkLst>
            <pc:docMk/>
            <pc:sldMk cId="4247097495" sldId="2141"/>
            <ac:spMk id="13" creationId="{614CFF83-CF27-E078-8719-038EDDD41552}"/>
          </ac:spMkLst>
        </pc:spChg>
        <pc:spChg chg="mod">
          <ac:chgData name="Elena Andritchi" userId="1a0d1bc3-6ceb-4e5d-b3f0-ff0ffc9007cb" providerId="ADAL" clId="{A7CECAA7-BF3A-BF45-AB31-84FA6CE1907D}" dt="2022-11-18T10:36:53.797" v="1117" actId="1035"/>
          <ac:spMkLst>
            <pc:docMk/>
            <pc:sldMk cId="4247097495" sldId="2141"/>
            <ac:spMk id="15" creationId="{50B64CCE-3B89-E448-820D-9C3155466390}"/>
          </ac:spMkLst>
        </pc:spChg>
        <pc:spChg chg="add mod">
          <ac:chgData name="Elena Andritchi" userId="1a0d1bc3-6ceb-4e5d-b3f0-ff0ffc9007cb" providerId="ADAL" clId="{A7CECAA7-BF3A-BF45-AB31-84FA6CE1907D}" dt="2022-11-18T10:36:13.699" v="1107" actId="164"/>
          <ac:spMkLst>
            <pc:docMk/>
            <pc:sldMk cId="4247097495" sldId="2141"/>
            <ac:spMk id="17" creationId="{FF79FED4-9D71-7C03-1815-7650D1598BF5}"/>
          </ac:spMkLst>
        </pc:spChg>
        <pc:grpChg chg="mod">
          <ac:chgData name="Elena Andritchi" userId="1a0d1bc3-6ceb-4e5d-b3f0-ff0ffc9007cb" providerId="ADAL" clId="{A7CECAA7-BF3A-BF45-AB31-84FA6CE1907D}" dt="2022-11-18T10:36:13.699" v="1107" actId="164"/>
          <ac:grpSpMkLst>
            <pc:docMk/>
            <pc:sldMk cId="4247097495" sldId="2141"/>
            <ac:grpSpMk id="7" creationId="{CA7A55FD-7609-5CDF-FE2E-C497A7220C37}"/>
          </ac:grpSpMkLst>
        </pc:grpChg>
        <pc:grpChg chg="del mod">
          <ac:chgData name="Elena Andritchi" userId="1a0d1bc3-6ceb-4e5d-b3f0-ff0ffc9007cb" providerId="ADAL" clId="{A7CECAA7-BF3A-BF45-AB31-84FA6CE1907D}" dt="2022-11-18T10:31:56.430" v="973" actId="478"/>
          <ac:grpSpMkLst>
            <pc:docMk/>
            <pc:sldMk cId="4247097495" sldId="2141"/>
            <ac:grpSpMk id="9" creationId="{569BD03B-4BE8-1223-587B-B5841A8EC043}"/>
          </ac:grpSpMkLst>
        </pc:grpChg>
        <pc:grpChg chg="add mod">
          <ac:chgData name="Elena Andritchi" userId="1a0d1bc3-6ceb-4e5d-b3f0-ff0ffc9007cb" providerId="ADAL" clId="{A7CECAA7-BF3A-BF45-AB31-84FA6CE1907D}" dt="2022-11-18T10:36:24.363" v="1113" actId="164"/>
          <ac:grpSpMkLst>
            <pc:docMk/>
            <pc:sldMk cId="4247097495" sldId="2141"/>
            <ac:grpSpMk id="18" creationId="{ED9957F6-E452-FF1D-3CB9-A9398AE0696F}"/>
          </ac:grpSpMkLst>
        </pc:grpChg>
        <pc:grpChg chg="add mod">
          <ac:chgData name="Elena Andritchi" userId="1a0d1bc3-6ceb-4e5d-b3f0-ff0ffc9007cb" providerId="ADAL" clId="{A7CECAA7-BF3A-BF45-AB31-84FA6CE1907D}" dt="2022-11-18T10:36:25.671" v="1114" actId="167"/>
          <ac:grpSpMkLst>
            <pc:docMk/>
            <pc:sldMk cId="4247097495" sldId="2141"/>
            <ac:grpSpMk id="19" creationId="{8630CD0D-A6BB-FA08-794B-C3D80F767BB7}"/>
          </ac:grpSpMkLst>
        </pc:grpChg>
        <pc:picChg chg="mod">
          <ac:chgData name="Elena Andritchi" userId="1a0d1bc3-6ceb-4e5d-b3f0-ff0ffc9007cb" providerId="ADAL" clId="{A7CECAA7-BF3A-BF45-AB31-84FA6CE1907D}" dt="2022-11-18T10:37:37.028" v="1134" actId="1037"/>
          <ac:picMkLst>
            <pc:docMk/>
            <pc:sldMk cId="4247097495" sldId="2141"/>
            <ac:picMk id="4" creationId="{2ABEB8F2-97EB-08A0-033C-0E4C60EE097C}"/>
          </ac:picMkLst>
        </pc:picChg>
        <pc:picChg chg="mod modCrop">
          <ac:chgData name="Elena Andritchi" userId="1a0d1bc3-6ceb-4e5d-b3f0-ff0ffc9007cb" providerId="ADAL" clId="{A7CECAA7-BF3A-BF45-AB31-84FA6CE1907D}" dt="2022-11-18T10:29:26.947" v="923" actId="732"/>
          <ac:picMkLst>
            <pc:docMk/>
            <pc:sldMk cId="4247097495" sldId="2141"/>
            <ac:picMk id="5" creationId="{ECD87606-8F1F-7D12-25C6-0FBE16FD8D0F}"/>
          </ac:picMkLst>
        </pc:picChg>
        <pc:picChg chg="del mod">
          <ac:chgData name="Elena Andritchi" userId="1a0d1bc3-6ceb-4e5d-b3f0-ff0ffc9007cb" providerId="ADAL" clId="{A7CECAA7-BF3A-BF45-AB31-84FA6CE1907D}" dt="2022-11-18T10:31:56.430" v="973" actId="478"/>
          <ac:picMkLst>
            <pc:docMk/>
            <pc:sldMk cId="4247097495" sldId="2141"/>
            <ac:picMk id="8" creationId="{F1F604A0-A3F1-7C94-4D53-5B57F26D2D14}"/>
          </ac:picMkLst>
        </pc:picChg>
        <pc:picChg chg="add del mod modCrop">
          <ac:chgData name="Elena Andritchi" userId="1a0d1bc3-6ceb-4e5d-b3f0-ff0ffc9007cb" providerId="ADAL" clId="{A7CECAA7-BF3A-BF45-AB31-84FA6CE1907D}" dt="2022-11-18T10:34:59.259" v="1082" actId="478"/>
          <ac:picMkLst>
            <pc:docMk/>
            <pc:sldMk cId="4247097495" sldId="2141"/>
            <ac:picMk id="16" creationId="{C2CD571A-53D8-9EBA-4052-8DEEDF9F5905}"/>
          </ac:picMkLst>
        </pc:picChg>
      </pc:sldChg>
      <pc:sldMasterChg chg="modSldLayout">
        <pc:chgData name="Elena Andritchi" userId="1a0d1bc3-6ceb-4e5d-b3f0-ff0ffc9007cb" providerId="ADAL" clId="{A7CECAA7-BF3A-BF45-AB31-84FA6CE1907D}" dt="2022-11-18T10:40:24.687" v="1197" actId="164"/>
        <pc:sldMasterMkLst>
          <pc:docMk/>
          <pc:sldMasterMk cId="3174324020" sldId="2147483648"/>
        </pc:sldMasterMkLst>
        <pc:sldLayoutChg chg="modSp">
          <pc:chgData name="Elena Andritchi" userId="1a0d1bc3-6ceb-4e5d-b3f0-ff0ffc9007cb" providerId="ADAL" clId="{A7CECAA7-BF3A-BF45-AB31-84FA6CE1907D}" dt="2022-11-18T10:39:54.635" v="1189" actId="1037"/>
          <pc:sldLayoutMkLst>
            <pc:docMk/>
            <pc:sldMasterMk cId="3174324020" sldId="2147483648"/>
            <pc:sldLayoutMk cId="739299271" sldId="2147483655"/>
          </pc:sldLayoutMkLst>
          <pc:picChg chg="mod">
            <ac:chgData name="Elena Andritchi" userId="1a0d1bc3-6ceb-4e5d-b3f0-ff0ffc9007cb" providerId="ADAL" clId="{A7CECAA7-BF3A-BF45-AB31-84FA6CE1907D}" dt="2022-11-18T10:39:54.635" v="1189" actId="1037"/>
            <ac:picMkLst>
              <pc:docMk/>
              <pc:sldMasterMk cId="3174324020" sldId="2147483648"/>
              <pc:sldLayoutMk cId="739299271" sldId="2147483655"/>
              <ac:picMk id="2" creationId="{4A1DE0F2-406A-3C21-C558-D0366C0DCEB9}"/>
            </ac:picMkLst>
          </pc:picChg>
        </pc:sldLayoutChg>
        <pc:sldLayoutChg chg="addSp delSp modSp mod">
          <pc:chgData name="Elena Andritchi" userId="1a0d1bc3-6ceb-4e5d-b3f0-ff0ffc9007cb" providerId="ADAL" clId="{A7CECAA7-BF3A-BF45-AB31-84FA6CE1907D}" dt="2022-11-18T10:38:05.231" v="1136"/>
          <pc:sldLayoutMkLst>
            <pc:docMk/>
            <pc:sldMasterMk cId="3174324020" sldId="2147483648"/>
            <pc:sldLayoutMk cId="3925214488" sldId="2147483667"/>
          </pc:sldLayoutMkLst>
          <pc:spChg chg="del">
            <ac:chgData name="Elena Andritchi" userId="1a0d1bc3-6ceb-4e5d-b3f0-ff0ffc9007cb" providerId="ADAL" clId="{A7CECAA7-BF3A-BF45-AB31-84FA6CE1907D}" dt="2022-11-18T10:38:03.458" v="1135" actId="478"/>
            <ac:spMkLst>
              <pc:docMk/>
              <pc:sldMasterMk cId="3174324020" sldId="2147483648"/>
              <pc:sldLayoutMk cId="3925214488" sldId="2147483667"/>
              <ac:spMk id="2" creationId="{F4F99E33-898A-A843-937D-66AFC13F411E}"/>
            </ac:spMkLst>
          </pc:spChg>
          <pc:spChg chg="add mod">
            <ac:chgData name="Elena Andritchi" userId="1a0d1bc3-6ceb-4e5d-b3f0-ff0ffc9007cb" providerId="ADAL" clId="{A7CECAA7-BF3A-BF45-AB31-84FA6CE1907D}" dt="2022-11-18T10:38:05.231" v="1136"/>
            <ac:spMkLst>
              <pc:docMk/>
              <pc:sldMasterMk cId="3174324020" sldId="2147483648"/>
              <pc:sldLayoutMk cId="3925214488" sldId="2147483667"/>
              <ac:spMk id="4" creationId="{8205AAFA-1786-F598-B089-5ABE4F2FD7A4}"/>
            </ac:spMkLst>
          </pc:spChg>
        </pc:sldLayoutChg>
        <pc:sldLayoutChg chg="addSp delSp modSp mod">
          <pc:chgData name="Elena Andritchi" userId="1a0d1bc3-6ceb-4e5d-b3f0-ff0ffc9007cb" providerId="ADAL" clId="{A7CECAA7-BF3A-BF45-AB31-84FA6CE1907D}" dt="2022-11-18T10:40:24.687" v="1197" actId="164"/>
          <pc:sldLayoutMkLst>
            <pc:docMk/>
            <pc:sldMasterMk cId="3174324020" sldId="2147483648"/>
            <pc:sldLayoutMk cId="2589335449" sldId="2147483670"/>
          </pc:sldLayoutMkLst>
          <pc:spChg chg="del">
            <ac:chgData name="Elena Andritchi" userId="1a0d1bc3-6ceb-4e5d-b3f0-ff0ffc9007cb" providerId="ADAL" clId="{A7CECAA7-BF3A-BF45-AB31-84FA6CE1907D}" dt="2022-11-18T10:38:31.470" v="1137" actId="478"/>
            <ac:spMkLst>
              <pc:docMk/>
              <pc:sldMasterMk cId="3174324020" sldId="2147483648"/>
              <pc:sldLayoutMk cId="2589335449" sldId="2147483670"/>
              <ac:spMk id="2" creationId="{F4F99E33-898A-A843-937D-66AFC13F411E}"/>
            </ac:spMkLst>
          </pc:spChg>
          <pc:spChg chg="del">
            <ac:chgData name="Elena Andritchi" userId="1a0d1bc3-6ceb-4e5d-b3f0-ff0ffc9007cb" providerId="ADAL" clId="{A7CECAA7-BF3A-BF45-AB31-84FA6CE1907D}" dt="2022-11-18T09:30:13.541" v="24" actId="478"/>
            <ac:spMkLst>
              <pc:docMk/>
              <pc:sldMasterMk cId="3174324020" sldId="2147483648"/>
              <pc:sldLayoutMk cId="2589335449" sldId="2147483670"/>
              <ac:spMk id="5" creationId="{747E0B0C-D91C-034B-ADD1-812794C196A8}"/>
            </ac:spMkLst>
          </pc:spChg>
          <pc:spChg chg="add mod">
            <ac:chgData name="Elena Andritchi" userId="1a0d1bc3-6ceb-4e5d-b3f0-ff0ffc9007cb" providerId="ADAL" clId="{A7CECAA7-BF3A-BF45-AB31-84FA6CE1907D}" dt="2022-11-18T10:38:31.639" v="1138"/>
            <ac:spMkLst>
              <pc:docMk/>
              <pc:sldMasterMk cId="3174324020" sldId="2147483648"/>
              <pc:sldLayoutMk cId="2589335449" sldId="2147483670"/>
              <ac:spMk id="6" creationId="{1243F75D-4E94-9205-F1DA-3FB0609BEB76}"/>
            </ac:spMkLst>
          </pc:spChg>
          <pc:grpChg chg="add mod">
            <ac:chgData name="Elena Andritchi" userId="1a0d1bc3-6ceb-4e5d-b3f0-ff0ffc9007cb" providerId="ADAL" clId="{A7CECAA7-BF3A-BF45-AB31-84FA6CE1907D}" dt="2022-11-18T10:40:24.687" v="1197" actId="164"/>
            <ac:grpSpMkLst>
              <pc:docMk/>
              <pc:sldMasterMk cId="3174324020" sldId="2147483648"/>
              <pc:sldLayoutMk cId="2589335449" sldId="2147483670"/>
              <ac:grpSpMk id="10" creationId="{B40A6ED1-2C6C-1354-637A-FF1129BBC26B}"/>
            </ac:grpSpMkLst>
          </pc:grpChg>
          <pc:picChg chg="del">
            <ac:chgData name="Elena Andritchi" userId="1a0d1bc3-6ceb-4e5d-b3f0-ff0ffc9007cb" providerId="ADAL" clId="{A7CECAA7-BF3A-BF45-AB31-84FA6CE1907D}" dt="2022-11-18T09:30:15.464" v="25" actId="478"/>
            <ac:picMkLst>
              <pc:docMk/>
              <pc:sldMasterMk cId="3174324020" sldId="2147483648"/>
              <pc:sldLayoutMk cId="2589335449" sldId="2147483670"/>
              <ac:picMk id="4" creationId="{FD567A06-FE9C-0142-95AF-E7196A9886F1}"/>
            </ac:picMkLst>
          </pc:picChg>
          <pc:picChg chg="del">
            <ac:chgData name="Elena Andritchi" userId="1a0d1bc3-6ceb-4e5d-b3f0-ff0ffc9007cb" providerId="ADAL" clId="{A7CECAA7-BF3A-BF45-AB31-84FA6CE1907D}" dt="2022-11-18T10:40:05.501" v="1190" actId="478"/>
            <ac:picMkLst>
              <pc:docMk/>
              <pc:sldMasterMk cId="3174324020" sldId="2147483648"/>
              <pc:sldLayoutMk cId="2589335449" sldId="2147483670"/>
              <ac:picMk id="7" creationId="{9996CC6A-ED97-5141-F674-4296966FE5A2}"/>
            </ac:picMkLst>
          </pc:picChg>
          <pc:picChg chg="add mod">
            <ac:chgData name="Elena Andritchi" userId="1a0d1bc3-6ceb-4e5d-b3f0-ff0ffc9007cb" providerId="ADAL" clId="{A7CECAA7-BF3A-BF45-AB31-84FA6CE1907D}" dt="2022-11-18T10:40:24.687" v="1197" actId="164"/>
            <ac:picMkLst>
              <pc:docMk/>
              <pc:sldMasterMk cId="3174324020" sldId="2147483648"/>
              <pc:sldLayoutMk cId="2589335449" sldId="2147483670"/>
              <ac:picMk id="8" creationId="{0EDC580F-F855-2058-76DD-57C99DD2D1B5}"/>
            </ac:picMkLst>
          </pc:picChg>
          <pc:picChg chg="add mod">
            <ac:chgData name="Elena Andritchi" userId="1a0d1bc3-6ceb-4e5d-b3f0-ff0ffc9007cb" providerId="ADAL" clId="{A7CECAA7-BF3A-BF45-AB31-84FA6CE1907D}" dt="2022-11-18T10:40:24.687" v="1197" actId="164"/>
            <ac:picMkLst>
              <pc:docMk/>
              <pc:sldMasterMk cId="3174324020" sldId="2147483648"/>
              <pc:sldLayoutMk cId="2589335449" sldId="2147483670"/>
              <ac:picMk id="9" creationId="{DD43FAC8-C738-8F90-934F-D538CA042B57}"/>
            </ac:picMkLst>
          </pc:picChg>
        </pc:sldLayoutChg>
        <pc:sldLayoutChg chg="delSp mod">
          <pc:chgData name="Elena Andritchi" userId="1a0d1bc3-6ceb-4e5d-b3f0-ff0ffc9007cb" providerId="ADAL" clId="{A7CECAA7-BF3A-BF45-AB31-84FA6CE1907D}" dt="2022-11-18T09:30:11.109" v="23" actId="478"/>
          <pc:sldLayoutMkLst>
            <pc:docMk/>
            <pc:sldMasterMk cId="3174324020" sldId="2147483648"/>
            <pc:sldLayoutMk cId="387281324" sldId="2147483671"/>
          </pc:sldLayoutMkLst>
          <pc:spChg chg="del">
            <ac:chgData name="Elena Andritchi" userId="1a0d1bc3-6ceb-4e5d-b3f0-ff0ffc9007cb" providerId="ADAL" clId="{A7CECAA7-BF3A-BF45-AB31-84FA6CE1907D}" dt="2022-11-18T09:30:09.665" v="22" actId="478"/>
            <ac:spMkLst>
              <pc:docMk/>
              <pc:sldMasterMk cId="3174324020" sldId="2147483648"/>
              <pc:sldLayoutMk cId="387281324" sldId="2147483671"/>
              <ac:spMk id="8" creationId="{281F7406-2474-6E45-AD88-866503B7962A}"/>
            </ac:spMkLst>
          </pc:spChg>
          <pc:picChg chg="del">
            <ac:chgData name="Elena Andritchi" userId="1a0d1bc3-6ceb-4e5d-b3f0-ff0ffc9007cb" providerId="ADAL" clId="{A7CECAA7-BF3A-BF45-AB31-84FA6CE1907D}" dt="2022-11-18T09:30:11.109" v="23" actId="478"/>
            <ac:picMkLst>
              <pc:docMk/>
              <pc:sldMasterMk cId="3174324020" sldId="2147483648"/>
              <pc:sldLayoutMk cId="387281324" sldId="2147483671"/>
              <ac:picMk id="7" creationId="{9EB4D2DF-3975-2B44-8868-8E30A1DC1B2D}"/>
            </ac:picMkLst>
          </pc:picChg>
        </pc:sldLayoutChg>
      </pc:sldMasterChg>
    </pc:docChg>
  </pc:docChgLst>
  <pc:docChgLst>
    <pc:chgData name="Isabel Morales" userId="c99905c7-edab-4a10-9a1a-720def0e6170" providerId="ADAL" clId="{4E10EBBA-C79B-4B54-B706-E65827A5EE4D}"/>
    <pc:docChg chg="custSel modSld modMainMaster">
      <pc:chgData name="Isabel Morales" userId="c99905c7-edab-4a10-9a1a-720def0e6170" providerId="ADAL" clId="{4E10EBBA-C79B-4B54-B706-E65827A5EE4D}" dt="2022-12-15T08:33:41.142" v="95" actId="20577"/>
      <pc:docMkLst>
        <pc:docMk/>
      </pc:docMkLst>
      <pc:sldChg chg="modSp mod">
        <pc:chgData name="Isabel Morales" userId="c99905c7-edab-4a10-9a1a-720def0e6170" providerId="ADAL" clId="{4E10EBBA-C79B-4B54-B706-E65827A5EE4D}" dt="2022-12-15T08:01:56.301" v="18" actId="20577"/>
        <pc:sldMkLst>
          <pc:docMk/>
          <pc:sldMk cId="1434962878" sldId="2111"/>
        </pc:sldMkLst>
        <pc:spChg chg="mod">
          <ac:chgData name="Isabel Morales" userId="c99905c7-edab-4a10-9a1a-720def0e6170" providerId="ADAL" clId="{4E10EBBA-C79B-4B54-B706-E65827A5EE4D}" dt="2022-12-15T08:01:56.301" v="18" actId="20577"/>
          <ac:spMkLst>
            <pc:docMk/>
            <pc:sldMk cId="1434962878" sldId="2111"/>
            <ac:spMk id="16" creationId="{E65B7D3A-CE88-416D-A4CE-C663C545D41C}"/>
          </ac:spMkLst>
        </pc:spChg>
      </pc:sldChg>
      <pc:sldChg chg="modSp mod">
        <pc:chgData name="Isabel Morales" userId="c99905c7-edab-4a10-9a1a-720def0e6170" providerId="ADAL" clId="{4E10EBBA-C79B-4B54-B706-E65827A5EE4D}" dt="2022-12-15T08:03:04.100" v="23" actId="20577"/>
        <pc:sldMkLst>
          <pc:docMk/>
          <pc:sldMk cId="1151864694" sldId="2116"/>
        </pc:sldMkLst>
        <pc:spChg chg="mod">
          <ac:chgData name="Isabel Morales" userId="c99905c7-edab-4a10-9a1a-720def0e6170" providerId="ADAL" clId="{4E10EBBA-C79B-4B54-B706-E65827A5EE4D}" dt="2022-12-15T08:03:04.100" v="23" actId="20577"/>
          <ac:spMkLst>
            <pc:docMk/>
            <pc:sldMk cId="1151864694" sldId="2116"/>
            <ac:spMk id="33" creationId="{46CD7602-4E1C-6541-0A30-F76659937503}"/>
          </ac:spMkLst>
        </pc:spChg>
      </pc:sldChg>
      <pc:sldChg chg="modSp mod">
        <pc:chgData name="Isabel Morales" userId="c99905c7-edab-4a10-9a1a-720def0e6170" providerId="ADAL" clId="{4E10EBBA-C79B-4B54-B706-E65827A5EE4D}" dt="2022-12-15T08:33:41.142" v="95" actId="20577"/>
        <pc:sldMkLst>
          <pc:docMk/>
          <pc:sldMk cId="2336017354" sldId="2126"/>
        </pc:sldMkLst>
        <pc:spChg chg="mod">
          <ac:chgData name="Isabel Morales" userId="c99905c7-edab-4a10-9a1a-720def0e6170" providerId="ADAL" clId="{4E10EBBA-C79B-4B54-B706-E65827A5EE4D}" dt="2022-12-15T08:33:41.142" v="95" actId="20577"/>
          <ac:spMkLst>
            <pc:docMk/>
            <pc:sldMk cId="2336017354" sldId="2126"/>
            <ac:spMk id="7" creationId="{16C5A5FF-E6D4-3DDF-4CCA-08805F1D48A0}"/>
          </ac:spMkLst>
        </pc:spChg>
      </pc:sldChg>
      <pc:sldChg chg="modSp mod">
        <pc:chgData name="Isabel Morales" userId="c99905c7-edab-4a10-9a1a-720def0e6170" providerId="ADAL" clId="{4E10EBBA-C79B-4B54-B706-E65827A5EE4D}" dt="2022-12-15T08:28:50.373" v="79" actId="207"/>
        <pc:sldMkLst>
          <pc:docMk/>
          <pc:sldMk cId="2805387025" sldId="2127"/>
        </pc:sldMkLst>
        <pc:graphicFrameChg chg="modGraphic">
          <ac:chgData name="Isabel Morales" userId="c99905c7-edab-4a10-9a1a-720def0e6170" providerId="ADAL" clId="{4E10EBBA-C79B-4B54-B706-E65827A5EE4D}" dt="2022-12-15T08:28:50.373" v="79" actId="207"/>
          <ac:graphicFrameMkLst>
            <pc:docMk/>
            <pc:sldMk cId="2805387025" sldId="2127"/>
            <ac:graphicFrameMk id="2" creationId="{8694E1E9-2CF7-7E3B-03C5-F2FF935481E7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29:02.456" v="82" actId="207"/>
        <pc:sldMkLst>
          <pc:docMk/>
          <pc:sldMk cId="1932750775" sldId="2129"/>
        </pc:sldMkLst>
        <pc:graphicFrameChg chg="modGraphic">
          <ac:chgData name="Isabel Morales" userId="c99905c7-edab-4a10-9a1a-720def0e6170" providerId="ADAL" clId="{4E10EBBA-C79B-4B54-B706-E65827A5EE4D}" dt="2022-12-15T08:29:00.285" v="81" actId="207"/>
          <ac:graphicFrameMkLst>
            <pc:docMk/>
            <pc:sldMk cId="1932750775" sldId="2129"/>
            <ac:graphicFrameMk id="16" creationId="{B8EEB7A9-E1A4-FC4A-6EAB-2FD94ADBA1F4}"/>
          </ac:graphicFrameMkLst>
        </pc:graphicFrameChg>
        <pc:graphicFrameChg chg="modGraphic">
          <ac:chgData name="Isabel Morales" userId="c99905c7-edab-4a10-9a1a-720def0e6170" providerId="ADAL" clId="{4E10EBBA-C79B-4B54-B706-E65827A5EE4D}" dt="2022-12-15T08:29:02.456" v="82" actId="207"/>
          <ac:graphicFrameMkLst>
            <pc:docMk/>
            <pc:sldMk cId="1932750775" sldId="2129"/>
            <ac:graphicFrameMk id="17" creationId="{0909732D-8FB6-CBCB-CAE9-09CD455D7B0F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28:56.209" v="80" actId="207"/>
        <pc:sldMkLst>
          <pc:docMk/>
          <pc:sldMk cId="2328612858" sldId="2131"/>
        </pc:sldMkLst>
        <pc:graphicFrameChg chg="modGraphic">
          <ac:chgData name="Isabel Morales" userId="c99905c7-edab-4a10-9a1a-720def0e6170" providerId="ADAL" clId="{4E10EBBA-C79B-4B54-B706-E65827A5EE4D}" dt="2022-12-15T08:28:56.209" v="80" actId="207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29:13.532" v="84" actId="207"/>
        <pc:sldMkLst>
          <pc:docMk/>
          <pc:sldMk cId="2409312149" sldId="2133"/>
        </pc:sldMkLst>
        <pc:graphicFrameChg chg="modGraphic">
          <ac:chgData name="Isabel Morales" userId="c99905c7-edab-4a10-9a1a-720def0e6170" providerId="ADAL" clId="{4E10EBBA-C79B-4B54-B706-E65827A5EE4D}" dt="2022-12-15T08:29:10.703" v="83" actId="207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Graphic">
          <ac:chgData name="Isabel Morales" userId="c99905c7-edab-4a10-9a1a-720def0e6170" providerId="ADAL" clId="{4E10EBBA-C79B-4B54-B706-E65827A5EE4D}" dt="2022-12-15T08:29:13.532" v="84" actId="207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04:29.254" v="24" actId="207"/>
        <pc:sldMkLst>
          <pc:docMk/>
          <pc:sldMk cId="2718393904" sldId="2137"/>
        </pc:sldMkLst>
        <pc:graphicFrameChg chg="modGraphic">
          <ac:chgData name="Isabel Morales" userId="c99905c7-edab-4a10-9a1a-720def0e6170" providerId="ADAL" clId="{4E10EBBA-C79B-4B54-B706-E65827A5EE4D}" dt="2022-12-15T08:04:29.254" v="24" actId="207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04:54.313" v="26" actId="207"/>
        <pc:sldMkLst>
          <pc:docMk/>
          <pc:sldMk cId="61306691" sldId="2139"/>
        </pc:sldMkLst>
        <pc:graphicFrameChg chg="modGraphic">
          <ac:chgData name="Isabel Morales" userId="c99905c7-edab-4a10-9a1a-720def0e6170" providerId="ADAL" clId="{4E10EBBA-C79B-4B54-B706-E65827A5EE4D}" dt="2022-12-15T08:04:50.382" v="25" actId="207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Graphic">
          <ac:chgData name="Isabel Morales" userId="c99905c7-edab-4a10-9a1a-720def0e6170" providerId="ADAL" clId="{4E10EBBA-C79B-4B54-B706-E65827A5EE4D}" dt="2022-12-15T08:04:54.313" v="26" actId="207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modSp mod">
        <pc:chgData name="Isabel Morales" userId="c99905c7-edab-4a10-9a1a-720def0e6170" providerId="ADAL" clId="{4E10EBBA-C79B-4B54-B706-E65827A5EE4D}" dt="2022-12-15T08:02:10.001" v="19" actId="20577"/>
        <pc:sldMkLst>
          <pc:docMk/>
          <pc:sldMk cId="79236960" sldId="2140"/>
        </pc:sldMkLst>
        <pc:spChg chg="mod">
          <ac:chgData name="Isabel Morales" userId="c99905c7-edab-4a10-9a1a-720def0e6170" providerId="ADAL" clId="{4E10EBBA-C79B-4B54-B706-E65827A5EE4D}" dt="2022-12-15T08:02:10.001" v="19" actId="20577"/>
          <ac:spMkLst>
            <pc:docMk/>
            <pc:sldMk cId="79236960" sldId="2140"/>
            <ac:spMk id="4" creationId="{3A74BB42-9D1D-78F1-8B1A-C24A011699A1}"/>
          </ac:spMkLst>
        </pc:spChg>
      </pc:sldChg>
      <pc:sldChg chg="addSp delSp modSp mod">
        <pc:chgData name="Isabel Morales" userId="c99905c7-edab-4a10-9a1a-720def0e6170" providerId="ADAL" clId="{4E10EBBA-C79B-4B54-B706-E65827A5EE4D}" dt="2022-12-15T08:01:28.584" v="6" actId="11529"/>
        <pc:sldMkLst>
          <pc:docMk/>
          <pc:sldMk cId="4247097495" sldId="2141"/>
        </pc:sldMkLst>
        <pc:spChg chg="mod">
          <ac:chgData name="Isabel Morales" userId="c99905c7-edab-4a10-9a1a-720def0e6170" providerId="ADAL" clId="{4E10EBBA-C79B-4B54-B706-E65827A5EE4D}" dt="2022-12-15T08:01:18.033" v="4" actId="20577"/>
          <ac:spMkLst>
            <pc:docMk/>
            <pc:sldMk cId="4247097495" sldId="2141"/>
            <ac:spMk id="2" creationId="{396FE780-598A-38E7-DC14-12D08C32EA7E}"/>
          </ac:spMkLst>
        </pc:spChg>
        <pc:spChg chg="add">
          <ac:chgData name="Isabel Morales" userId="c99905c7-edab-4a10-9a1a-720def0e6170" providerId="ADAL" clId="{4E10EBBA-C79B-4B54-B706-E65827A5EE4D}" dt="2022-12-15T08:01:28.584" v="6" actId="11529"/>
          <ac:spMkLst>
            <pc:docMk/>
            <pc:sldMk cId="4247097495" sldId="2141"/>
            <ac:spMk id="4" creationId="{69572FEF-D66E-C65A-A0D0-446D07D23674}"/>
          </ac:spMkLst>
        </pc:spChg>
        <pc:picChg chg="del">
          <ac:chgData name="Isabel Morales" userId="c99905c7-edab-4a10-9a1a-720def0e6170" providerId="ADAL" clId="{4E10EBBA-C79B-4B54-B706-E65827A5EE4D}" dt="2022-12-15T08:01:20.288" v="5" actId="478"/>
          <ac:picMkLst>
            <pc:docMk/>
            <pc:sldMk cId="4247097495" sldId="2141"/>
            <ac:picMk id="1026" creationId="{8E0BA107-6019-EBEE-019C-22CA26EB324A}"/>
          </ac:picMkLst>
        </pc:picChg>
      </pc:sldChg>
      <pc:sldChg chg="modSp mod">
        <pc:chgData name="Isabel Morales" userId="c99905c7-edab-4a10-9a1a-720def0e6170" providerId="ADAL" clId="{4E10EBBA-C79B-4B54-B706-E65827A5EE4D}" dt="2022-12-15T08:06:34.690" v="71" actId="14100"/>
        <pc:sldMkLst>
          <pc:docMk/>
          <pc:sldMk cId="577614669" sldId="2142"/>
        </pc:sldMkLst>
        <pc:grpChg chg="mod">
          <ac:chgData name="Isabel Morales" userId="c99905c7-edab-4a10-9a1a-720def0e6170" providerId="ADAL" clId="{4E10EBBA-C79B-4B54-B706-E65827A5EE4D}" dt="2022-12-15T08:06:34.690" v="71" actId="14100"/>
          <ac:grpSpMkLst>
            <pc:docMk/>
            <pc:sldMk cId="577614669" sldId="2142"/>
            <ac:grpSpMk id="2" creationId="{F8EABCA5-E774-2FC1-F722-022FC38932BF}"/>
          </ac:grpSpMkLst>
        </pc:grpChg>
        <pc:graphicFrameChg chg="modGraphic">
          <ac:chgData name="Isabel Morales" userId="c99905c7-edab-4a10-9a1a-720def0e6170" providerId="ADAL" clId="{4E10EBBA-C79B-4B54-B706-E65827A5EE4D}" dt="2022-12-15T08:05:09.578" v="27" actId="207"/>
          <ac:graphicFrameMkLst>
            <pc:docMk/>
            <pc:sldMk cId="577614669" sldId="2142"/>
            <ac:graphicFrameMk id="10" creationId="{778B3553-A032-9851-16B2-886BAC5A0290}"/>
          </ac:graphicFrameMkLst>
        </pc:graphicFrameChg>
      </pc:sldChg>
      <pc:sldChg chg="addSp delSp modSp mod">
        <pc:chgData name="Isabel Morales" userId="c99905c7-edab-4a10-9a1a-720def0e6170" providerId="ADAL" clId="{4E10EBBA-C79B-4B54-B706-E65827A5EE4D}" dt="2022-12-15T08:30:03.020" v="90" actId="20577"/>
        <pc:sldMkLst>
          <pc:docMk/>
          <pc:sldMk cId="2311903968" sldId="2144"/>
        </pc:sldMkLst>
        <pc:spChg chg="mod">
          <ac:chgData name="Isabel Morales" userId="c99905c7-edab-4a10-9a1a-720def0e6170" providerId="ADAL" clId="{4E10EBBA-C79B-4B54-B706-E65827A5EE4D}" dt="2022-12-15T08:30:03.020" v="90" actId="20577"/>
          <ac:spMkLst>
            <pc:docMk/>
            <pc:sldMk cId="2311903968" sldId="2144"/>
            <ac:spMk id="3" creationId="{78AF2110-C381-6633-3FD0-CC113367042E}"/>
          </ac:spMkLst>
        </pc:spChg>
        <pc:spChg chg="add mod">
          <ac:chgData name="Isabel Morales" userId="c99905c7-edab-4a10-9a1a-720def0e6170" providerId="ADAL" clId="{4E10EBBA-C79B-4B54-B706-E65827A5EE4D}" dt="2022-12-15T08:06:19.267" v="68" actId="1076"/>
          <ac:spMkLst>
            <pc:docMk/>
            <pc:sldMk cId="2311903968" sldId="2144"/>
            <ac:spMk id="7" creationId="{89A8ADBC-EB48-FEB9-6F86-4FBEC56B9766}"/>
          </ac:spMkLst>
        </pc:spChg>
        <pc:spChg chg="mod">
          <ac:chgData name="Isabel Morales" userId="c99905c7-edab-4a10-9a1a-720def0e6170" providerId="ADAL" clId="{4E10EBBA-C79B-4B54-B706-E65827A5EE4D}" dt="2022-12-15T08:29:52.639" v="85" actId="554"/>
          <ac:spMkLst>
            <pc:docMk/>
            <pc:sldMk cId="2311903968" sldId="2144"/>
            <ac:spMk id="12" creationId="{CF789C9D-0DC5-8FB2-11A9-E2A951123483}"/>
          </ac:spMkLst>
        </pc:spChg>
        <pc:spChg chg="del">
          <ac:chgData name="Isabel Morales" userId="c99905c7-edab-4a10-9a1a-720def0e6170" providerId="ADAL" clId="{4E10EBBA-C79B-4B54-B706-E65827A5EE4D}" dt="2022-12-15T08:05:35.007" v="29" actId="21"/>
          <ac:spMkLst>
            <pc:docMk/>
            <pc:sldMk cId="2311903968" sldId="2144"/>
            <ac:spMk id="13" creationId="{5FB5FC88-C342-EAB5-9B65-4B55F5DCE04D}"/>
          </ac:spMkLst>
        </pc:spChg>
        <pc:grpChg chg="mod">
          <ac:chgData name="Isabel Morales" userId="c99905c7-edab-4a10-9a1a-720def0e6170" providerId="ADAL" clId="{4E10EBBA-C79B-4B54-B706-E65827A5EE4D}" dt="2022-12-15T08:06:07.834" v="65" actId="14100"/>
          <ac:grpSpMkLst>
            <pc:docMk/>
            <pc:sldMk cId="2311903968" sldId="2144"/>
            <ac:grpSpMk id="5" creationId="{E3D6E1C9-F522-A8DC-6DC2-E0876A288995}"/>
          </ac:grpSpMkLst>
        </pc:grpChg>
        <pc:graphicFrameChg chg="mod">
          <ac:chgData name="Isabel Morales" userId="c99905c7-edab-4a10-9a1a-720def0e6170" providerId="ADAL" clId="{4E10EBBA-C79B-4B54-B706-E65827A5EE4D}" dt="2022-12-15T08:06:04.605" v="64" actId="1038"/>
          <ac:graphicFrameMkLst>
            <pc:docMk/>
            <pc:sldMk cId="2311903968" sldId="2144"/>
            <ac:graphicFrameMk id="9" creationId="{2207B6C3-6D39-4DE2-8C62-9AB99A587212}"/>
          </ac:graphicFrameMkLst>
        </pc:graphicFrameChg>
        <pc:graphicFrameChg chg="mod modGraphic">
          <ac:chgData name="Isabel Morales" userId="c99905c7-edab-4a10-9a1a-720def0e6170" providerId="ADAL" clId="{4E10EBBA-C79B-4B54-B706-E65827A5EE4D}" dt="2022-12-15T08:06:04.605" v="64" actId="1038"/>
          <ac:graphicFrameMkLst>
            <pc:docMk/>
            <pc:sldMk cId="2311903968" sldId="2144"/>
            <ac:graphicFrameMk id="11" creationId="{89476144-6372-A381-BE73-821269730206}"/>
          </ac:graphicFrameMkLst>
        </pc:graphicFrameChg>
        <pc:picChg chg="add mod">
          <ac:chgData name="Isabel Morales" userId="c99905c7-edab-4a10-9a1a-720def0e6170" providerId="ADAL" clId="{4E10EBBA-C79B-4B54-B706-E65827A5EE4D}" dt="2022-12-15T08:06:13.400" v="67" actId="1076"/>
          <ac:picMkLst>
            <pc:docMk/>
            <pc:sldMk cId="2311903968" sldId="2144"/>
            <ac:picMk id="4" creationId="{3023EDAB-307F-6240-28D1-62C5555F5E95}"/>
          </ac:picMkLst>
        </pc:picChg>
        <pc:picChg chg="del">
          <ac:chgData name="Isabel Morales" userId="c99905c7-edab-4a10-9a1a-720def0e6170" providerId="ADAL" clId="{4E10EBBA-C79B-4B54-B706-E65827A5EE4D}" dt="2022-12-15T08:05:35.007" v="29" actId="21"/>
          <ac:picMkLst>
            <pc:docMk/>
            <pc:sldMk cId="2311903968" sldId="2144"/>
            <ac:picMk id="6" creationId="{4988649D-97E6-8CFF-42D0-266483311649}"/>
          </ac:picMkLst>
        </pc:picChg>
      </pc:sldChg>
      <pc:sldMasterChg chg="modSldLayout">
        <pc:chgData name="Isabel Morales" userId="c99905c7-edab-4a10-9a1a-720def0e6170" providerId="ADAL" clId="{4E10EBBA-C79B-4B54-B706-E65827A5EE4D}" dt="2022-12-15T08:01:46.089" v="12"/>
        <pc:sldMasterMkLst>
          <pc:docMk/>
          <pc:sldMasterMk cId="3174324020" sldId="2147483648"/>
        </pc:sldMasterMkLst>
        <pc:sldLayoutChg chg="addSp delSp modSp mod">
          <pc:chgData name="Isabel Morales" userId="c99905c7-edab-4a10-9a1a-720def0e6170" providerId="ADAL" clId="{4E10EBBA-C79B-4B54-B706-E65827A5EE4D}" dt="2022-12-15T08:01:43.442" v="10"/>
          <pc:sldLayoutMkLst>
            <pc:docMk/>
            <pc:sldMasterMk cId="3174324020" sldId="2147483648"/>
            <pc:sldLayoutMk cId="739299271" sldId="2147483655"/>
          </pc:sldLayoutMkLst>
          <pc:spChg chg="add del">
            <ac:chgData name="Isabel Morales" userId="c99905c7-edab-4a10-9a1a-720def0e6170" providerId="ADAL" clId="{4E10EBBA-C79B-4B54-B706-E65827A5EE4D}" dt="2022-12-15T08:01:42.115" v="8" actId="21"/>
            <ac:spMkLst>
              <pc:docMk/>
              <pc:sldMasterMk cId="3174324020" sldId="2147483648"/>
              <pc:sldLayoutMk cId="739299271" sldId="2147483655"/>
              <ac:spMk id="2" creationId="{6B25F716-2A93-91D7-DD85-856ACF1018D3}"/>
            </ac:spMkLst>
          </pc:spChg>
          <pc:spChg chg="add mod">
            <ac:chgData name="Isabel Morales" userId="c99905c7-edab-4a10-9a1a-720def0e6170" providerId="ADAL" clId="{4E10EBBA-C79B-4B54-B706-E65827A5EE4D}" dt="2022-12-15T08:01:43.442" v="10"/>
            <ac:spMkLst>
              <pc:docMk/>
              <pc:sldMasterMk cId="3174324020" sldId="2147483648"/>
              <pc:sldLayoutMk cId="739299271" sldId="2147483655"/>
              <ac:spMk id="3" creationId="{3A2ABB7A-692E-7DAF-D36F-630979A7DC19}"/>
            </ac:spMkLst>
          </pc:spChg>
          <pc:picChg chg="del">
            <ac:chgData name="Isabel Morales" userId="c99905c7-edab-4a10-9a1a-720def0e6170" providerId="ADAL" clId="{4E10EBBA-C79B-4B54-B706-E65827A5EE4D}" dt="2022-12-15T08:01:43.176" v="9" actId="478"/>
            <ac:picMkLst>
              <pc:docMk/>
              <pc:sldMasterMk cId="3174324020" sldId="2147483648"/>
              <pc:sldLayoutMk cId="739299271" sldId="2147483655"/>
              <ac:picMk id="2050" creationId="{7AB7CC54-0553-8C8A-0192-71F416A038BA}"/>
            </ac:picMkLst>
          </pc:picChg>
        </pc:sldLayoutChg>
        <pc:sldLayoutChg chg="addSp delSp modSp">
          <pc:chgData name="Isabel Morales" userId="c99905c7-edab-4a10-9a1a-720def0e6170" providerId="ADAL" clId="{4E10EBBA-C79B-4B54-B706-E65827A5EE4D}" dt="2022-12-15T08:01:46.089" v="12"/>
          <pc:sldLayoutMkLst>
            <pc:docMk/>
            <pc:sldMasterMk cId="3174324020" sldId="2147483648"/>
            <pc:sldLayoutMk cId="2589335449" sldId="2147483670"/>
          </pc:sldLayoutMkLst>
          <pc:spChg chg="add mod">
            <ac:chgData name="Isabel Morales" userId="c99905c7-edab-4a10-9a1a-720def0e6170" providerId="ADAL" clId="{4E10EBBA-C79B-4B54-B706-E65827A5EE4D}" dt="2022-12-15T08:01:46.089" v="12"/>
            <ac:spMkLst>
              <pc:docMk/>
              <pc:sldMasterMk cId="3174324020" sldId="2147483648"/>
              <pc:sldLayoutMk cId="2589335449" sldId="2147483670"/>
              <ac:spMk id="2" creationId="{F82E1554-07BB-6EF0-A796-84B164637511}"/>
            </ac:spMkLst>
          </pc:spChg>
          <pc:picChg chg="del">
            <ac:chgData name="Isabel Morales" userId="c99905c7-edab-4a10-9a1a-720def0e6170" providerId="ADAL" clId="{4E10EBBA-C79B-4B54-B706-E65827A5EE4D}" dt="2022-12-15T08:01:45.857" v="11" actId="478"/>
            <ac:picMkLst>
              <pc:docMk/>
              <pc:sldMasterMk cId="3174324020" sldId="2147483648"/>
              <pc:sldLayoutMk cId="2589335449" sldId="2147483670"/>
              <ac:picMk id="7" creationId="{153C5A98-EF4E-9769-33E1-1EA06D59D6A5}"/>
            </ac:picMkLst>
          </pc:picChg>
        </pc:sldLayoutChg>
      </pc:sldMasterChg>
    </pc:docChg>
  </pc:docChgLst>
  <pc:docChgLst>
    <pc:chgData name="Alicia Malumbres" userId="S::amalumbres@bchange.es::b05d3152-ff16-4fd4-9f5e-96cd1ed69a36" providerId="AD" clId="Web-{56A982B7-8FD2-3789-FD26-47F80BA52BD9}"/>
    <pc:docChg chg="modSld sldOrd">
      <pc:chgData name="Alicia Malumbres" userId="S::amalumbres@bchange.es::b05d3152-ff16-4fd4-9f5e-96cd1ed69a36" providerId="AD" clId="Web-{56A982B7-8FD2-3789-FD26-47F80BA52BD9}" dt="2022-11-16T22:16:30.252" v="2328" actId="20577"/>
      <pc:docMkLst>
        <pc:docMk/>
      </pc:docMkLst>
      <pc:sldChg chg="modSp">
        <pc:chgData name="Alicia Malumbres" userId="S::amalumbres@bchange.es::b05d3152-ff16-4fd4-9f5e-96cd1ed69a36" providerId="AD" clId="Web-{56A982B7-8FD2-3789-FD26-47F80BA52BD9}" dt="2022-11-16T20:17:58.769" v="9" actId="1076"/>
        <pc:sldMkLst>
          <pc:docMk/>
          <pc:sldMk cId="2198159673" sldId="2072"/>
        </pc:sldMkLst>
        <pc:spChg chg="mod">
          <ac:chgData name="Alicia Malumbres" userId="S::amalumbres@bchange.es::b05d3152-ff16-4fd4-9f5e-96cd1ed69a36" providerId="AD" clId="Web-{56A982B7-8FD2-3789-FD26-47F80BA52BD9}" dt="2022-11-16T20:17:01.640" v="5" actId="20577"/>
          <ac:spMkLst>
            <pc:docMk/>
            <pc:sldMk cId="2198159673" sldId="2072"/>
            <ac:spMk id="4" creationId="{17FE099F-22D0-BC89-A4CB-7525E788A200}"/>
          </ac:spMkLst>
        </pc:spChg>
        <pc:spChg chg="mod">
          <ac:chgData name="Alicia Malumbres" userId="S::amalumbres@bchange.es::b05d3152-ff16-4fd4-9f5e-96cd1ed69a36" providerId="AD" clId="Web-{56A982B7-8FD2-3789-FD26-47F80BA52BD9}" dt="2022-11-16T20:17:10.954" v="6" actId="20577"/>
          <ac:spMkLst>
            <pc:docMk/>
            <pc:sldMk cId="2198159673" sldId="2072"/>
            <ac:spMk id="5" creationId="{195D08D8-8D06-1645-EDB7-D4BD12F8B210}"/>
          </ac:spMkLst>
        </pc:spChg>
        <pc:graphicFrameChg chg="mod modGraphic">
          <ac:chgData name="Alicia Malumbres" userId="S::amalumbres@bchange.es::b05d3152-ff16-4fd4-9f5e-96cd1ed69a36" providerId="AD" clId="Web-{56A982B7-8FD2-3789-FD26-47F80BA52BD9}" dt="2022-11-16T20:17:36.658" v="8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Alicia Malumbres" userId="S::amalumbres@bchange.es::b05d3152-ff16-4fd4-9f5e-96cd1ed69a36" providerId="AD" clId="Web-{56A982B7-8FD2-3789-FD26-47F80BA52BD9}" dt="2022-11-16T20:17:58.769" v="9" actId="1076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modSp">
        <pc:chgData name="Alicia Malumbres" userId="S::amalumbres@bchange.es::b05d3152-ff16-4fd4-9f5e-96cd1ed69a36" providerId="AD" clId="Web-{56A982B7-8FD2-3789-FD26-47F80BA52BD9}" dt="2022-11-16T20:15:14.055" v="1" actId="20577"/>
        <pc:sldMkLst>
          <pc:docMk/>
          <pc:sldMk cId="2336017354" sldId="2126"/>
        </pc:sldMkLst>
        <pc:spChg chg="mod">
          <ac:chgData name="Alicia Malumbres" userId="S::amalumbres@bchange.es::b05d3152-ff16-4fd4-9f5e-96cd1ed69a36" providerId="AD" clId="Web-{56A982B7-8FD2-3789-FD26-47F80BA52BD9}" dt="2022-11-16T20:14:43.522" v="0" actId="20577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Alicia Malumbres" userId="S::amalumbres@bchange.es::b05d3152-ff16-4fd4-9f5e-96cd1ed69a36" providerId="AD" clId="Web-{56A982B7-8FD2-3789-FD26-47F80BA52BD9}" dt="2022-11-16T20:15:14.055" v="1" actId="20577"/>
          <ac:spMkLst>
            <pc:docMk/>
            <pc:sldMk cId="2336017354" sldId="2126"/>
            <ac:spMk id="30" creationId="{0DE50277-F0DA-5DE0-9002-A0AFC90E1D64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1:44:16.575" v="980" actId="20577"/>
        <pc:sldMkLst>
          <pc:docMk/>
          <pc:sldMk cId="1545328840" sldId="2128"/>
        </pc:sldMkLst>
        <pc:spChg chg="mod">
          <ac:chgData name="Alicia Malumbres" userId="S::amalumbres@bchange.es::b05d3152-ff16-4fd4-9f5e-96cd1ed69a36" providerId="AD" clId="Web-{56A982B7-8FD2-3789-FD26-47F80BA52BD9}" dt="2022-11-16T21:23:16.296" v="107" actId="20577"/>
          <ac:spMkLst>
            <pc:docMk/>
            <pc:sldMk cId="1545328840" sldId="2128"/>
            <ac:spMk id="4" creationId="{BDFBE366-5939-6690-622B-8DC67329F371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33:34.772" v="513" actId="14100"/>
          <ac:spMkLst>
            <pc:docMk/>
            <pc:sldMk cId="1545328840" sldId="2128"/>
            <ac:spMk id="33" creationId="{8BFDD18D-5354-D14E-8A0A-C69325910525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44:16.575" v="980" actId="20577"/>
          <ac:spMkLst>
            <pc:docMk/>
            <pc:sldMk cId="1545328840" sldId="2128"/>
            <ac:spMk id="39" creationId="{FCD88706-2FA8-7371-C96A-02EBEF34F1DE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1:30:02.279" v="410" actId="20577"/>
        <pc:sldMkLst>
          <pc:docMk/>
          <pc:sldMk cId="1932750775" sldId="2129"/>
        </pc:sldMkLst>
        <pc:spChg chg="mod">
          <ac:chgData name="Alicia Malumbres" userId="S::amalumbres@bchange.es::b05d3152-ff16-4fd4-9f5e-96cd1ed69a36" providerId="AD" clId="Web-{56A982B7-8FD2-3789-FD26-47F80BA52BD9}" dt="2022-11-16T21:27:41.665" v="293" actId="20577"/>
          <ac:spMkLst>
            <pc:docMk/>
            <pc:sldMk cId="1932750775" sldId="2129"/>
            <ac:spMk id="13" creationId="{D13FB813-80E1-7F74-F3FC-552137038928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30:02.279" v="410" actId="20577"/>
          <ac:spMkLst>
            <pc:docMk/>
            <pc:sldMk cId="1932750775" sldId="2129"/>
            <ac:spMk id="14" creationId="{FE5B8BBD-C025-6D2A-5419-CDC5DDF109AB}"/>
          </ac:spMkLst>
        </pc:spChg>
      </pc:sldChg>
      <pc:sldChg chg="modSp ord">
        <pc:chgData name="Alicia Malumbres" userId="S::amalumbres@bchange.es::b05d3152-ff16-4fd4-9f5e-96cd1ed69a36" providerId="AD" clId="Web-{56A982B7-8FD2-3789-FD26-47F80BA52BD9}" dt="2022-11-16T21:39:50.581" v="792" actId="20577"/>
        <pc:sldMkLst>
          <pc:docMk/>
          <pc:sldMk cId="715194023" sldId="2130"/>
        </pc:sldMkLst>
        <pc:spChg chg="mod">
          <ac:chgData name="Alicia Malumbres" userId="S::amalumbres@bchange.es::b05d3152-ff16-4fd4-9f5e-96cd1ed69a36" providerId="AD" clId="Web-{56A982B7-8FD2-3789-FD26-47F80BA52BD9}" dt="2022-11-16T21:36:00.886" v="618" actId="20577"/>
          <ac:spMkLst>
            <pc:docMk/>
            <pc:sldMk cId="715194023" sldId="2130"/>
            <ac:spMk id="2" creationId="{171EE977-D11D-40F1-4F7D-6C0A7A43E4A8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39:50.581" v="792" actId="20577"/>
          <ac:spMkLst>
            <pc:docMk/>
            <pc:sldMk cId="715194023" sldId="2130"/>
            <ac:spMk id="4" creationId="{877795F9-7E6B-CD78-032A-0C4874E30D35}"/>
          </ac:spMkLst>
        </pc:spChg>
      </pc:sldChg>
      <pc:sldChg chg="modSp ord">
        <pc:chgData name="Alicia Malumbres" userId="S::amalumbres@bchange.es::b05d3152-ff16-4fd4-9f5e-96cd1ed69a36" providerId="AD" clId="Web-{56A982B7-8FD2-3789-FD26-47F80BA52BD9}" dt="2022-11-16T21:44:04.684" v="979" actId="20577"/>
        <pc:sldMkLst>
          <pc:docMk/>
          <pc:sldMk cId="2328612858" sldId="2131"/>
        </pc:sldMkLst>
        <pc:spChg chg="mod">
          <ac:chgData name="Alicia Malumbres" userId="S::amalumbres@bchange.es::b05d3152-ff16-4fd4-9f5e-96cd1ed69a36" providerId="AD" clId="Web-{56A982B7-8FD2-3789-FD26-47F80BA52BD9}" dt="2022-11-16T21:43:02.494" v="943" actId="20577"/>
          <ac:spMkLst>
            <pc:docMk/>
            <pc:sldMk cId="2328612858" sldId="2131"/>
            <ac:spMk id="14" creationId="{03BA698A-4D80-5452-8256-04430C48F7F3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44:04.684" v="979" actId="20577"/>
          <ac:spMkLst>
            <pc:docMk/>
            <pc:sldMk cId="2328612858" sldId="2131"/>
            <ac:spMk id="15" creationId="{DE6480C4-EA92-47B8-7000-CE82290F5269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1:48:39.974" v="1119" actId="1076"/>
        <pc:sldMkLst>
          <pc:docMk/>
          <pc:sldMk cId="2950787632" sldId="2132"/>
        </pc:sldMkLst>
        <pc:spChg chg="mod">
          <ac:chgData name="Alicia Malumbres" userId="S::amalumbres@bchange.es::b05d3152-ff16-4fd4-9f5e-96cd1ed69a36" providerId="AD" clId="Web-{56A982B7-8FD2-3789-FD26-47F80BA52BD9}" dt="2022-11-16T21:48:39.974" v="1119" actId="1076"/>
          <ac:spMkLst>
            <pc:docMk/>
            <pc:sldMk cId="2950787632" sldId="2132"/>
            <ac:spMk id="40" creationId="{3E437C8B-97D6-393C-637D-E5E54ABC229D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48:29.974" v="1118" actId="14100"/>
          <ac:spMkLst>
            <pc:docMk/>
            <pc:sldMk cId="2950787632" sldId="2132"/>
            <ac:spMk id="41" creationId="{945C5C5D-54A2-395E-83EB-C1D05A3425B8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46:28.095" v="1049" actId="20577"/>
          <ac:spMkLst>
            <pc:docMk/>
            <pc:sldMk cId="2950787632" sldId="2132"/>
            <ac:spMk id="47" creationId="{DDC33528-3D01-7F5F-1477-8C8CC6DB0D9E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46:06.297" v="1041" actId="20577"/>
          <ac:spMkLst>
            <pc:docMk/>
            <pc:sldMk cId="2950787632" sldId="2132"/>
            <ac:spMk id="48" creationId="{9B19E3F2-9249-9787-242D-A863E0AC6008}"/>
          </ac:spMkLst>
        </pc:spChg>
        <pc:picChg chg="mod">
          <ac:chgData name="Alicia Malumbres" userId="S::amalumbres@bchange.es::b05d3152-ff16-4fd4-9f5e-96cd1ed69a36" providerId="AD" clId="Web-{56A982B7-8FD2-3789-FD26-47F80BA52BD9}" dt="2022-11-16T21:48:25.489" v="1117" actId="1076"/>
          <ac:picMkLst>
            <pc:docMk/>
            <pc:sldMk cId="2950787632" sldId="2132"/>
            <ac:picMk id="53" creationId="{A304A8A3-C973-F18C-C420-B14B298C361C}"/>
          </ac:picMkLst>
        </pc:picChg>
      </pc:sldChg>
      <pc:sldChg chg="modSp">
        <pc:chgData name="Alicia Malumbres" userId="S::amalumbres@bchange.es::b05d3152-ff16-4fd4-9f5e-96cd1ed69a36" providerId="AD" clId="Web-{56A982B7-8FD2-3789-FD26-47F80BA52BD9}" dt="2022-11-16T21:51:24.917" v="1248" actId="20577"/>
        <pc:sldMkLst>
          <pc:docMk/>
          <pc:sldMk cId="2409312149" sldId="2133"/>
        </pc:sldMkLst>
        <pc:spChg chg="mod">
          <ac:chgData name="Alicia Malumbres" userId="S::amalumbres@bchange.es::b05d3152-ff16-4fd4-9f5e-96cd1ed69a36" providerId="AD" clId="Web-{56A982B7-8FD2-3789-FD26-47F80BA52BD9}" dt="2022-11-16T21:51:24.917" v="1248" actId="20577"/>
          <ac:spMkLst>
            <pc:docMk/>
            <pc:sldMk cId="2409312149" sldId="2133"/>
            <ac:spMk id="7" creationId="{C3505922-F2DC-E53D-0DF3-99DC86C62B47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1:53:15.733" v="1335" actId="20577"/>
        <pc:sldMkLst>
          <pc:docMk/>
          <pc:sldMk cId="756076621" sldId="2135"/>
        </pc:sldMkLst>
        <pc:spChg chg="mod">
          <ac:chgData name="Alicia Malumbres" userId="S::amalumbres@bchange.es::b05d3152-ff16-4fd4-9f5e-96cd1ed69a36" providerId="AD" clId="Web-{56A982B7-8FD2-3789-FD26-47F80BA52BD9}" dt="2022-11-16T21:53:15.733" v="1335" actId="20577"/>
          <ac:spMkLst>
            <pc:docMk/>
            <pc:sldMk cId="756076621" sldId="2135"/>
            <ac:spMk id="7" creationId="{85C82C75-9DF3-6A55-A730-AB31B98A8092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2:06:37.498" v="1957" actId="20577"/>
        <pc:sldMkLst>
          <pc:docMk/>
          <pc:sldMk cId="2718393904" sldId="2137"/>
        </pc:sldMkLst>
        <pc:spChg chg="mod">
          <ac:chgData name="Alicia Malumbres" userId="S::amalumbres@bchange.es::b05d3152-ff16-4fd4-9f5e-96cd1ed69a36" providerId="AD" clId="Web-{56A982B7-8FD2-3789-FD26-47F80BA52BD9}" dt="2022-11-16T22:03:47.961" v="1713" actId="20577"/>
          <ac:spMkLst>
            <pc:docMk/>
            <pc:sldMk cId="2718393904" sldId="2137"/>
            <ac:spMk id="12" creationId="{8D4FD718-EE54-0B60-381D-824DA9130BBB}"/>
          </ac:spMkLst>
        </pc:spChg>
        <pc:spChg chg="mod">
          <ac:chgData name="Alicia Malumbres" userId="S::amalumbres@bchange.es::b05d3152-ff16-4fd4-9f5e-96cd1ed69a36" providerId="AD" clId="Web-{56A982B7-8FD2-3789-FD26-47F80BA52BD9}" dt="2022-11-16T22:06:37.498" v="1957" actId="20577"/>
          <ac:spMkLst>
            <pc:docMk/>
            <pc:sldMk cId="2718393904" sldId="2137"/>
            <ac:spMk id="13" creationId="{355EBF29-D6C3-2FCD-F9CE-139B382C9BB1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2:09:49.395" v="2103" actId="20577"/>
        <pc:sldMkLst>
          <pc:docMk/>
          <pc:sldMk cId="1761323666" sldId="2138"/>
        </pc:sldMkLst>
        <pc:spChg chg="mod">
          <ac:chgData name="Alicia Malumbres" userId="S::amalumbres@bchange.es::b05d3152-ff16-4fd4-9f5e-96cd1ed69a36" providerId="AD" clId="Web-{56A982B7-8FD2-3789-FD26-47F80BA52BD9}" dt="2022-11-16T22:02:34.505" v="1695" actId="20577"/>
          <ac:spMkLst>
            <pc:docMk/>
            <pc:sldMk cId="1761323666" sldId="2138"/>
            <ac:spMk id="9" creationId="{F40B0D85-6867-51A2-3ABA-3B345F8E7B1C}"/>
          </ac:spMkLst>
        </pc:spChg>
        <pc:spChg chg="mod">
          <ac:chgData name="Alicia Malumbres" userId="S::amalumbres@bchange.es::b05d3152-ff16-4fd4-9f5e-96cd1ed69a36" providerId="AD" clId="Web-{56A982B7-8FD2-3789-FD26-47F80BA52BD9}" dt="2022-11-16T22:02:01.441" v="1673" actId="20577"/>
          <ac:spMkLst>
            <pc:docMk/>
            <pc:sldMk cId="1761323666" sldId="2138"/>
            <ac:spMk id="11" creationId="{AC548BBF-2D2B-D7AE-08CF-A95597BFA2C9}"/>
          </ac:spMkLst>
        </pc:spChg>
        <pc:spChg chg="mod">
          <ac:chgData name="Alicia Malumbres" userId="S::amalumbres@bchange.es::b05d3152-ff16-4fd4-9f5e-96cd1ed69a36" providerId="AD" clId="Web-{56A982B7-8FD2-3789-FD26-47F80BA52BD9}" dt="2022-11-16T22:02:54.990" v="1707" actId="20577"/>
          <ac:spMkLst>
            <pc:docMk/>
            <pc:sldMk cId="1761323666" sldId="2138"/>
            <ac:spMk id="14" creationId="{188BB62F-709B-FA87-2880-2C66D838C990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59:00.435" v="1505" actId="20577"/>
          <ac:spMkLst>
            <pc:docMk/>
            <pc:sldMk cId="1761323666" sldId="2138"/>
            <ac:spMk id="15" creationId="{C408D412-4F3C-412D-70FE-F95245AAFEE0}"/>
          </ac:spMkLst>
        </pc:spChg>
        <pc:spChg chg="mod">
          <ac:chgData name="Alicia Malumbres" userId="S::amalumbres@bchange.es::b05d3152-ff16-4fd4-9f5e-96cd1ed69a36" providerId="AD" clId="Web-{56A982B7-8FD2-3789-FD26-47F80BA52BD9}" dt="2022-11-16T22:09:49.395" v="2103" actId="20577"/>
          <ac:spMkLst>
            <pc:docMk/>
            <pc:sldMk cId="1761323666" sldId="2138"/>
            <ac:spMk id="16" creationId="{11B2650B-0C83-26BC-FA81-520AE46B66C9}"/>
          </ac:spMkLst>
        </pc:spChg>
        <pc:spChg chg="mod">
          <ac:chgData name="Alicia Malumbres" userId="S::amalumbres@bchange.es::b05d3152-ff16-4fd4-9f5e-96cd1ed69a36" providerId="AD" clId="Web-{56A982B7-8FD2-3789-FD26-47F80BA52BD9}" dt="2022-11-16T21:57:57.152" v="1420" actId="20577"/>
          <ac:spMkLst>
            <pc:docMk/>
            <pc:sldMk cId="1761323666" sldId="2138"/>
            <ac:spMk id="32" creationId="{6B5ACC9E-71A1-D9AE-8247-8751DF812157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2:09:07.081" v="2097" actId="20577"/>
        <pc:sldMkLst>
          <pc:docMk/>
          <pc:sldMk cId="61306691" sldId="2139"/>
        </pc:sldMkLst>
        <pc:spChg chg="mod">
          <ac:chgData name="Alicia Malumbres" userId="S::amalumbres@bchange.es::b05d3152-ff16-4fd4-9f5e-96cd1ed69a36" providerId="AD" clId="Web-{56A982B7-8FD2-3789-FD26-47F80BA52BD9}" dt="2022-11-16T22:09:07.081" v="2097" actId="20577"/>
          <ac:spMkLst>
            <pc:docMk/>
            <pc:sldMk cId="61306691" sldId="2139"/>
            <ac:spMk id="13" creationId="{77261692-BE7A-47BA-06BF-A4180A3F8C2A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2:15:52.688" v="2318" actId="20577"/>
        <pc:sldMkLst>
          <pc:docMk/>
          <pc:sldMk cId="3177404578" sldId="2142"/>
        </pc:sldMkLst>
        <pc:spChg chg="mod">
          <ac:chgData name="Alicia Malumbres" userId="S::amalumbres@bchange.es::b05d3152-ff16-4fd4-9f5e-96cd1ed69a36" providerId="AD" clId="Web-{56A982B7-8FD2-3789-FD26-47F80BA52BD9}" dt="2022-11-16T22:15:52.688" v="2318" actId="20577"/>
          <ac:spMkLst>
            <pc:docMk/>
            <pc:sldMk cId="3177404578" sldId="2142"/>
            <ac:spMk id="13" creationId="{3710FEFE-496C-5C66-2DBF-FDE64E464B51}"/>
          </ac:spMkLst>
        </pc:spChg>
        <pc:spChg chg="mod">
          <ac:chgData name="Alicia Malumbres" userId="S::amalumbres@bchange.es::b05d3152-ff16-4fd4-9f5e-96cd1ed69a36" providerId="AD" clId="Web-{56A982B7-8FD2-3789-FD26-47F80BA52BD9}" dt="2022-11-16T22:11:41.117" v="2105" actId="20577"/>
          <ac:spMkLst>
            <pc:docMk/>
            <pc:sldMk cId="3177404578" sldId="2142"/>
            <ac:spMk id="24" creationId="{B105323B-FAE2-C941-FD91-754418765599}"/>
          </ac:spMkLst>
        </pc:spChg>
      </pc:sldChg>
      <pc:sldChg chg="modSp">
        <pc:chgData name="Alicia Malumbres" userId="S::amalumbres@bchange.es::b05d3152-ff16-4fd4-9f5e-96cd1ed69a36" providerId="AD" clId="Web-{56A982B7-8FD2-3789-FD26-47F80BA52BD9}" dt="2022-11-16T22:16:30.252" v="2328" actId="20577"/>
        <pc:sldMkLst>
          <pc:docMk/>
          <pc:sldMk cId="2311903968" sldId="2143"/>
        </pc:sldMkLst>
        <pc:spChg chg="mod">
          <ac:chgData name="Alicia Malumbres" userId="S::amalumbres@bchange.es::b05d3152-ff16-4fd4-9f5e-96cd1ed69a36" providerId="AD" clId="Web-{56A982B7-8FD2-3789-FD26-47F80BA52BD9}" dt="2022-11-16T22:16:30.252" v="2328" actId="20577"/>
          <ac:spMkLst>
            <pc:docMk/>
            <pc:sldMk cId="2311903968" sldId="2143"/>
            <ac:spMk id="12" creationId="{CF789C9D-0DC5-8FB2-11A9-E2A951123483}"/>
          </ac:spMkLst>
        </pc:spChg>
      </pc:sldChg>
    </pc:docChg>
  </pc:docChgLst>
  <pc:docChgLst>
    <pc:chgData name="Lucienne Young" userId="81f5d34d-9362-48d3-b53c-e1732d1f37dd" providerId="ADAL" clId="{6C13BA80-81A9-7A49-858E-0C5413E39221}"/>
    <pc:docChg chg="undo custSel modSld modMainMaster">
      <pc:chgData name="Lucienne Young" userId="81f5d34d-9362-48d3-b53c-e1732d1f37dd" providerId="ADAL" clId="{6C13BA80-81A9-7A49-858E-0C5413E39221}" dt="2022-11-28T11:22:11.223" v="709" actId="14734"/>
      <pc:docMkLst>
        <pc:docMk/>
      </pc:docMkLst>
      <pc:sldChg chg="mod modShow">
        <pc:chgData name="Lucienne Young" userId="81f5d34d-9362-48d3-b53c-e1732d1f37dd" providerId="ADAL" clId="{6C13BA80-81A9-7A49-858E-0C5413E39221}" dt="2022-11-28T10:51:01.500" v="404" actId="729"/>
        <pc:sldMkLst>
          <pc:docMk/>
          <pc:sldMk cId="4157541688" sldId="2034"/>
        </pc:sldMkLst>
      </pc:sldChg>
      <pc:sldChg chg="mod modShow">
        <pc:chgData name="Lucienne Young" userId="81f5d34d-9362-48d3-b53c-e1732d1f37dd" providerId="ADAL" clId="{6C13BA80-81A9-7A49-858E-0C5413E39221}" dt="2022-11-28T10:07:56.355" v="85" actId="729"/>
        <pc:sldMkLst>
          <pc:docMk/>
          <pc:sldMk cId="3670907871" sldId="2036"/>
        </pc:sldMkLst>
      </pc:sldChg>
      <pc:sldChg chg="mod modShow">
        <pc:chgData name="Lucienne Young" userId="81f5d34d-9362-48d3-b53c-e1732d1f37dd" providerId="ADAL" clId="{6C13BA80-81A9-7A49-858E-0C5413E39221}" dt="2022-11-28T10:07:51.718" v="84" actId="729"/>
        <pc:sldMkLst>
          <pc:docMk/>
          <pc:sldMk cId="494589730" sldId="2044"/>
        </pc:sldMkLst>
      </pc:sldChg>
      <pc:sldChg chg="addSp delSp modSp mod modShow">
        <pc:chgData name="Lucienne Young" userId="81f5d34d-9362-48d3-b53c-e1732d1f37dd" providerId="ADAL" clId="{6C13BA80-81A9-7A49-858E-0C5413E39221}" dt="2022-11-28T11:05:53.915" v="656" actId="729"/>
        <pc:sldMkLst>
          <pc:docMk/>
          <pc:sldMk cId="1104013634" sldId="2045"/>
        </pc:sldMkLst>
        <pc:spChg chg="mod">
          <ac:chgData name="Lucienne Young" userId="81f5d34d-9362-48d3-b53c-e1732d1f37dd" providerId="ADAL" clId="{6C13BA80-81A9-7A49-858E-0C5413E39221}" dt="2022-11-28T11:04:46.355" v="632" actId="20577"/>
          <ac:spMkLst>
            <pc:docMk/>
            <pc:sldMk cId="1104013634" sldId="2045"/>
            <ac:spMk id="3" creationId="{2B33CC1E-7DAC-C8D1-E123-91B788AABC73}"/>
          </ac:spMkLst>
        </pc:spChg>
        <pc:spChg chg="del">
          <ac:chgData name="Lucienne Young" userId="81f5d34d-9362-48d3-b53c-e1732d1f37dd" providerId="ADAL" clId="{6C13BA80-81A9-7A49-858E-0C5413E39221}" dt="2022-11-28T11:04:40.525" v="624" actId="478"/>
          <ac:spMkLst>
            <pc:docMk/>
            <pc:sldMk cId="1104013634" sldId="2045"/>
            <ac:spMk id="16" creationId="{91F734D6-7713-D8F9-8CC5-0CDEB4C876E9}"/>
          </ac:spMkLst>
        </pc:spChg>
        <pc:spChg chg="del">
          <ac:chgData name="Lucienne Young" userId="81f5d34d-9362-48d3-b53c-e1732d1f37dd" providerId="ADAL" clId="{6C13BA80-81A9-7A49-858E-0C5413E39221}" dt="2022-11-28T11:04:50.034" v="633" actId="478"/>
          <ac:spMkLst>
            <pc:docMk/>
            <pc:sldMk cId="1104013634" sldId="2045"/>
            <ac:spMk id="19" creationId="{A387D076-46B2-D5DD-9FBF-61C1FBD2CB4B}"/>
          </ac:spMkLst>
        </pc:spChg>
        <pc:picChg chg="add mod modCrop">
          <ac:chgData name="Lucienne Young" userId="81f5d34d-9362-48d3-b53c-e1732d1f37dd" providerId="ADAL" clId="{6C13BA80-81A9-7A49-858E-0C5413E39221}" dt="2022-11-28T11:05:51.069" v="655" actId="1076"/>
          <ac:picMkLst>
            <pc:docMk/>
            <pc:sldMk cId="1104013634" sldId="2045"/>
            <ac:picMk id="12" creationId="{6E66F5E9-2973-3AFA-5194-6585D4D6C451}"/>
          </ac:picMkLst>
        </pc:picChg>
        <pc:picChg chg="del">
          <ac:chgData name="Lucienne Young" userId="81f5d34d-9362-48d3-b53c-e1732d1f37dd" providerId="ADAL" clId="{6C13BA80-81A9-7A49-858E-0C5413E39221}" dt="2022-11-28T11:04:34.257" v="619" actId="478"/>
          <ac:picMkLst>
            <pc:docMk/>
            <pc:sldMk cId="1104013634" sldId="2045"/>
            <ac:picMk id="14" creationId="{2919F59B-D250-2E91-A262-A32F0784AC45}"/>
          </ac:picMkLst>
        </pc:picChg>
      </pc:sldChg>
      <pc:sldChg chg="mod modShow">
        <pc:chgData name="Lucienne Young" userId="81f5d34d-9362-48d3-b53c-e1732d1f37dd" providerId="ADAL" clId="{6C13BA80-81A9-7A49-858E-0C5413E39221}" dt="2022-11-28T10:07:48.768" v="83" actId="729"/>
        <pc:sldMkLst>
          <pc:docMk/>
          <pc:sldMk cId="2523208504" sldId="2046"/>
        </pc:sldMkLst>
      </pc:sldChg>
      <pc:sldChg chg="mod modShow">
        <pc:chgData name="Lucienne Young" userId="81f5d34d-9362-48d3-b53c-e1732d1f37dd" providerId="ADAL" clId="{6C13BA80-81A9-7A49-858E-0C5413E39221}" dt="2022-11-28T10:07:43.887" v="82" actId="729"/>
        <pc:sldMkLst>
          <pc:docMk/>
          <pc:sldMk cId="3176925951" sldId="2047"/>
        </pc:sldMkLst>
      </pc:sldChg>
      <pc:sldChg chg="mod modShow">
        <pc:chgData name="Lucienne Young" userId="81f5d34d-9362-48d3-b53c-e1732d1f37dd" providerId="ADAL" clId="{6C13BA80-81A9-7A49-858E-0C5413E39221}" dt="2022-11-28T10:07:40.643" v="81" actId="729"/>
        <pc:sldMkLst>
          <pc:docMk/>
          <pc:sldMk cId="1961601443" sldId="2048"/>
        </pc:sldMkLst>
      </pc:sldChg>
      <pc:sldChg chg="mod modShow">
        <pc:chgData name="Lucienne Young" userId="81f5d34d-9362-48d3-b53c-e1732d1f37dd" providerId="ADAL" clId="{6C13BA80-81A9-7A49-858E-0C5413E39221}" dt="2022-11-28T10:07:36.778" v="80" actId="729"/>
        <pc:sldMkLst>
          <pc:docMk/>
          <pc:sldMk cId="2728958920" sldId="2049"/>
        </pc:sldMkLst>
      </pc:sldChg>
      <pc:sldChg chg="mod modShow">
        <pc:chgData name="Lucienne Young" userId="81f5d34d-9362-48d3-b53c-e1732d1f37dd" providerId="ADAL" clId="{6C13BA80-81A9-7A49-858E-0C5413E39221}" dt="2022-11-28T10:07:34.183" v="79" actId="729"/>
        <pc:sldMkLst>
          <pc:docMk/>
          <pc:sldMk cId="3905783202" sldId="2053"/>
        </pc:sldMkLst>
      </pc:sldChg>
      <pc:sldChg chg="modSp mod modShow">
        <pc:chgData name="Lucienne Young" userId="81f5d34d-9362-48d3-b53c-e1732d1f37dd" providerId="ADAL" clId="{6C13BA80-81A9-7A49-858E-0C5413E39221}" dt="2022-11-28T10:13:58.601" v="118" actId="729"/>
        <pc:sldMkLst>
          <pc:docMk/>
          <pc:sldMk cId="2198159673" sldId="2072"/>
        </pc:sldMkLst>
        <pc:graphicFrameChg chg="mod modGraphic">
          <ac:chgData name="Lucienne Young" userId="81f5d34d-9362-48d3-b53c-e1732d1f37dd" providerId="ADAL" clId="{6C13BA80-81A9-7A49-858E-0C5413E39221}" dt="2022-11-28T10:13:51.284" v="117" actId="14734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0:11:19.899" v="94" actId="14100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mod modShow">
        <pc:chgData name="Lucienne Young" userId="81f5d34d-9362-48d3-b53c-e1732d1f37dd" providerId="ADAL" clId="{6C13BA80-81A9-7A49-858E-0C5413E39221}" dt="2022-11-28T10:07:30.554" v="78" actId="729"/>
        <pc:sldMkLst>
          <pc:docMk/>
          <pc:sldMk cId="2555188957" sldId="2077"/>
        </pc:sldMkLst>
      </pc:sldChg>
      <pc:sldChg chg="delSp modSp mod modShow">
        <pc:chgData name="Lucienne Young" userId="81f5d34d-9362-48d3-b53c-e1732d1f37dd" providerId="ADAL" clId="{6C13BA80-81A9-7A49-858E-0C5413E39221}" dt="2022-11-28T10:07:25.060" v="77" actId="729"/>
        <pc:sldMkLst>
          <pc:docMk/>
          <pc:sldMk cId="1434962878" sldId="2111"/>
        </pc:sldMkLst>
        <pc:spChg chg="del">
          <ac:chgData name="Lucienne Young" userId="81f5d34d-9362-48d3-b53c-e1732d1f37dd" providerId="ADAL" clId="{6C13BA80-81A9-7A49-858E-0C5413E39221}" dt="2022-11-28T10:02:50.107" v="33" actId="478"/>
          <ac:spMkLst>
            <pc:docMk/>
            <pc:sldMk cId="1434962878" sldId="2111"/>
            <ac:spMk id="2" creationId="{5A8F559E-F2D0-B884-67FA-483430F029D5}"/>
          </ac:spMkLst>
        </pc:spChg>
        <pc:spChg chg="mod">
          <ac:chgData name="Lucienne Young" userId="81f5d34d-9362-48d3-b53c-e1732d1f37dd" providerId="ADAL" clId="{6C13BA80-81A9-7A49-858E-0C5413E39221}" dt="2022-11-28T10:02:58.740" v="46" actId="20577"/>
          <ac:spMkLst>
            <pc:docMk/>
            <pc:sldMk cId="1434962878" sldId="2111"/>
            <ac:spMk id="16" creationId="{E65B7D3A-CE88-416D-A4CE-C663C545D41C}"/>
          </ac:spMkLst>
        </pc:spChg>
      </pc:sldChg>
      <pc:sldChg chg="addSp delSp modSp mod modShow">
        <pc:chgData name="Lucienne Young" userId="81f5d34d-9362-48d3-b53c-e1732d1f37dd" providerId="ADAL" clId="{6C13BA80-81A9-7A49-858E-0C5413E39221}" dt="2022-11-28T11:03:55.341" v="604" actId="729"/>
        <pc:sldMkLst>
          <pc:docMk/>
          <pc:sldMk cId="1151864694" sldId="2116"/>
        </pc:sldMkLst>
        <pc:spChg chg="del">
          <ac:chgData name="Lucienne Young" userId="81f5d34d-9362-48d3-b53c-e1732d1f37dd" providerId="ADAL" clId="{6C13BA80-81A9-7A49-858E-0C5413E39221}" dt="2022-11-28T11:03:00.386" v="585" actId="478"/>
          <ac:spMkLst>
            <pc:docMk/>
            <pc:sldMk cId="1151864694" sldId="2116"/>
            <ac:spMk id="5" creationId="{D7690F31-89CC-3403-9A47-B30DD0EF002D}"/>
          </ac:spMkLst>
        </pc:spChg>
        <pc:spChg chg="mod">
          <ac:chgData name="Lucienne Young" userId="81f5d34d-9362-48d3-b53c-e1732d1f37dd" providerId="ADAL" clId="{6C13BA80-81A9-7A49-858E-0C5413E39221}" dt="2022-11-28T11:03:07.943" v="591" actId="20577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Lucienne Young" userId="81f5d34d-9362-48d3-b53c-e1732d1f37dd" providerId="ADAL" clId="{6C13BA80-81A9-7A49-858E-0C5413E39221}" dt="2022-11-28T11:03:19.298" v="595" actId="20577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Lucienne Young" userId="81f5d34d-9362-48d3-b53c-e1732d1f37dd" providerId="ADAL" clId="{6C13BA80-81A9-7A49-858E-0C5413E39221}" dt="2022-11-28T11:03:25.101" v="601" actId="20577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Lucienne Young" userId="81f5d34d-9362-48d3-b53c-e1732d1f37dd" providerId="ADAL" clId="{6C13BA80-81A9-7A49-858E-0C5413E39221}" dt="2022-11-28T11:03:32.117" v="603" actId="20577"/>
          <ac:spMkLst>
            <pc:docMk/>
            <pc:sldMk cId="1151864694" sldId="2116"/>
            <ac:spMk id="28" creationId="{050E919F-C0A9-78B2-E97E-EE55D9F2FB12}"/>
          </ac:spMkLst>
        </pc:spChg>
        <pc:picChg chg="add mod modCrop">
          <ac:chgData name="Lucienne Young" userId="81f5d34d-9362-48d3-b53c-e1732d1f37dd" providerId="ADAL" clId="{6C13BA80-81A9-7A49-858E-0C5413E39221}" dt="2022-11-28T11:02:57.752" v="584" actId="29295"/>
          <ac:picMkLst>
            <pc:docMk/>
            <pc:sldMk cId="1151864694" sldId="2116"/>
            <ac:picMk id="11" creationId="{8A46C187-DC2A-DB40-7E3C-101C6D46A446}"/>
          </ac:picMkLst>
        </pc:picChg>
        <pc:picChg chg="del">
          <ac:chgData name="Lucienne Young" userId="81f5d34d-9362-48d3-b53c-e1732d1f37dd" providerId="ADAL" clId="{6C13BA80-81A9-7A49-858E-0C5413E39221}" dt="2022-11-28T11:02:54.488" v="579" actId="478"/>
          <ac:picMkLst>
            <pc:docMk/>
            <pc:sldMk cId="1151864694" sldId="2116"/>
            <ac:picMk id="13" creationId="{C7F534CA-3ECC-484F-2629-F597ED5B86BC}"/>
          </ac:picMkLst>
        </pc:picChg>
      </pc:sldChg>
      <pc:sldChg chg="addSp delSp modSp mod modShow">
        <pc:chgData name="Lucienne Young" userId="81f5d34d-9362-48d3-b53c-e1732d1f37dd" providerId="ADAL" clId="{6C13BA80-81A9-7A49-858E-0C5413E39221}" dt="2022-11-28T11:02:23.512" v="571" actId="729"/>
        <pc:sldMkLst>
          <pc:docMk/>
          <pc:sldMk cId="2336017354" sldId="2126"/>
        </pc:sldMkLst>
        <pc:spChg chg="del">
          <ac:chgData name="Lucienne Young" userId="81f5d34d-9362-48d3-b53c-e1732d1f37dd" providerId="ADAL" clId="{6C13BA80-81A9-7A49-858E-0C5413E39221}" dt="2022-11-28T11:02:05.343" v="564" actId="478"/>
          <ac:spMkLst>
            <pc:docMk/>
            <pc:sldMk cId="2336017354" sldId="2126"/>
            <ac:spMk id="5" creationId="{BF08D2E0-793E-4F9E-F39E-683856E0137A}"/>
          </ac:spMkLst>
        </pc:spChg>
        <pc:spChg chg="mod">
          <ac:chgData name="Lucienne Young" userId="81f5d34d-9362-48d3-b53c-e1732d1f37dd" providerId="ADAL" clId="{6C13BA80-81A9-7A49-858E-0C5413E39221}" dt="2022-11-28T11:02:14.396" v="570" actId="20577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Lucienne Young" userId="81f5d34d-9362-48d3-b53c-e1732d1f37dd" providerId="ADAL" clId="{6C13BA80-81A9-7A49-858E-0C5413E39221}" dt="2022-11-28T11:02:09.241" v="568" actId="20577"/>
          <ac:spMkLst>
            <pc:docMk/>
            <pc:sldMk cId="2336017354" sldId="2126"/>
            <ac:spMk id="29" creationId="{0F074669-35B2-68E8-D3A3-7B7EB3EF2C4F}"/>
          </ac:spMkLst>
        </pc:spChg>
        <pc:picChg chg="add mod modCrop">
          <ac:chgData name="Lucienne Young" userId="81f5d34d-9362-48d3-b53c-e1732d1f37dd" providerId="ADAL" clId="{6C13BA80-81A9-7A49-858E-0C5413E39221}" dt="2022-11-28T11:02:01.682" v="563" actId="29295"/>
          <ac:picMkLst>
            <pc:docMk/>
            <pc:sldMk cId="2336017354" sldId="2126"/>
            <ac:picMk id="8" creationId="{B2700147-2550-49A1-A056-42CBBD40FD77}"/>
          </ac:picMkLst>
        </pc:picChg>
        <pc:picChg chg="del">
          <ac:chgData name="Lucienne Young" userId="81f5d34d-9362-48d3-b53c-e1732d1f37dd" providerId="ADAL" clId="{6C13BA80-81A9-7A49-858E-0C5413E39221}" dt="2022-11-28T11:01:58.626" v="560" actId="478"/>
          <ac:picMkLst>
            <pc:docMk/>
            <pc:sldMk cId="2336017354" sldId="2126"/>
            <ac:picMk id="9" creationId="{078DB9C0-6156-B728-FD1C-D5352ABBAC82}"/>
          </ac:picMkLst>
        </pc:picChg>
      </pc:sldChg>
      <pc:sldChg chg="modSp mod modShow">
        <pc:chgData name="Lucienne Young" userId="81f5d34d-9362-48d3-b53c-e1732d1f37dd" providerId="ADAL" clId="{6C13BA80-81A9-7A49-858E-0C5413E39221}" dt="2022-11-28T10:30:48.851" v="223" actId="207"/>
        <pc:sldMkLst>
          <pc:docMk/>
          <pc:sldMk cId="2805387025" sldId="2127"/>
        </pc:sldMkLst>
        <pc:graphicFrameChg chg="mod modGraphic">
          <ac:chgData name="Lucienne Young" userId="81f5d34d-9362-48d3-b53c-e1732d1f37dd" providerId="ADAL" clId="{6C13BA80-81A9-7A49-858E-0C5413E39221}" dt="2022-11-28T10:30:48.851" v="223" actId="207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0:28:02.030" v="216" actId="14734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1:07:01.043" v="690" actId="729"/>
        <pc:sldMkLst>
          <pc:docMk/>
          <pc:sldMk cId="1545328840" sldId="2128"/>
        </pc:sldMkLst>
        <pc:spChg chg="del">
          <ac:chgData name="Lucienne Young" userId="81f5d34d-9362-48d3-b53c-e1732d1f37dd" providerId="ADAL" clId="{6C13BA80-81A9-7A49-858E-0C5413E39221}" dt="2022-11-28T11:06:28.973" v="667" actId="478"/>
          <ac:spMkLst>
            <pc:docMk/>
            <pc:sldMk cId="1545328840" sldId="2128"/>
            <ac:spMk id="3" creationId="{D747AC2A-CFF0-100E-0093-2634184620AB}"/>
          </ac:spMkLst>
        </pc:spChg>
        <pc:spChg chg="mod">
          <ac:chgData name="Lucienne Young" userId="81f5d34d-9362-48d3-b53c-e1732d1f37dd" providerId="ADAL" clId="{6C13BA80-81A9-7A49-858E-0C5413E39221}" dt="2022-11-28T11:06:40.080" v="688" actId="1038"/>
          <ac:spMkLst>
            <pc:docMk/>
            <pc:sldMk cId="1545328840" sldId="2128"/>
            <ac:spMk id="32" creationId="{E19FFD25-ECCF-6DBB-A7E7-4D58AEEE08D6}"/>
          </ac:spMkLst>
        </pc:spChg>
        <pc:spChg chg="mod">
          <ac:chgData name="Lucienne Young" userId="81f5d34d-9362-48d3-b53c-e1732d1f37dd" providerId="ADAL" clId="{6C13BA80-81A9-7A49-858E-0C5413E39221}" dt="2022-11-28T11:06:31.557" v="671" actId="20577"/>
          <ac:spMkLst>
            <pc:docMk/>
            <pc:sldMk cId="1545328840" sldId="2128"/>
            <ac:spMk id="36" creationId="{DFAF5F4F-58C7-05D2-C015-61DD23FFCF79}"/>
          </ac:spMkLst>
        </pc:spChg>
        <pc:spChg chg="mod">
          <ac:chgData name="Lucienne Young" userId="81f5d34d-9362-48d3-b53c-e1732d1f37dd" providerId="ADAL" clId="{6C13BA80-81A9-7A49-858E-0C5413E39221}" dt="2022-11-28T11:06:52.833" v="689" actId="33524"/>
          <ac:spMkLst>
            <pc:docMk/>
            <pc:sldMk cId="1545328840" sldId="2128"/>
            <ac:spMk id="39" creationId="{FCD88706-2FA8-7371-C96A-02EBEF34F1DE}"/>
          </ac:spMkLst>
        </pc:spChg>
        <pc:picChg chg="del">
          <ac:chgData name="Lucienne Young" userId="81f5d34d-9362-48d3-b53c-e1732d1f37dd" providerId="ADAL" clId="{6C13BA80-81A9-7A49-858E-0C5413E39221}" dt="2022-11-28T11:06:21.568" v="663" actId="478"/>
          <ac:picMkLst>
            <pc:docMk/>
            <pc:sldMk cId="1545328840" sldId="2128"/>
            <ac:picMk id="6" creationId="{1B6FCBDA-B1F2-2CE2-FCF2-23C7213F83FA}"/>
          </ac:picMkLst>
        </pc:picChg>
        <pc:picChg chg="add del mod">
          <ac:chgData name="Lucienne Young" userId="81f5d34d-9362-48d3-b53c-e1732d1f37dd" providerId="ADAL" clId="{6C13BA80-81A9-7A49-858E-0C5413E39221}" dt="2022-11-28T10:31:59.987" v="224" actId="478"/>
          <ac:picMkLst>
            <pc:docMk/>
            <pc:sldMk cId="1545328840" sldId="2128"/>
            <ac:picMk id="7" creationId="{21196F91-58B4-D71C-C744-29CE32059153}"/>
          </ac:picMkLst>
        </pc:picChg>
        <pc:picChg chg="add mod modCrop">
          <ac:chgData name="Lucienne Young" userId="81f5d34d-9362-48d3-b53c-e1732d1f37dd" providerId="ADAL" clId="{6C13BA80-81A9-7A49-858E-0C5413E39221}" dt="2022-11-28T11:06:24.493" v="666" actId="29295"/>
          <ac:picMkLst>
            <pc:docMk/>
            <pc:sldMk cId="1545328840" sldId="2128"/>
            <ac:picMk id="9" creationId="{0117A61B-5BA3-AF60-5A54-A879533B2674}"/>
          </ac:picMkLst>
        </pc:picChg>
      </pc:sldChg>
      <pc:sldChg chg="modSp mod">
        <pc:chgData name="Lucienne Young" userId="81f5d34d-9362-48d3-b53c-e1732d1f37dd" providerId="ADAL" clId="{6C13BA80-81A9-7A49-858E-0C5413E39221}" dt="2022-11-28T10:35:11.828" v="243" actId="14734"/>
        <pc:sldMkLst>
          <pc:docMk/>
          <pc:sldMk cId="1932750775" sldId="2129"/>
        </pc:sldMkLst>
        <pc:graphicFrameChg chg="mod modGraphic">
          <ac:chgData name="Lucienne Young" userId="81f5d34d-9362-48d3-b53c-e1732d1f37dd" providerId="ADAL" clId="{6C13BA80-81A9-7A49-858E-0C5413E39221}" dt="2022-11-28T10:33:33.062" v="235" actId="207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0:35:11.828" v="243" actId="14734"/>
          <ac:graphicFrameMkLst>
            <pc:docMk/>
            <pc:sldMk cId="1932750775" sldId="2129"/>
            <ac:graphicFrameMk id="12" creationId="{2D28F27D-B383-B02B-AFFA-5E7F0F2C7E61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1:15:19.290" v="701" actId="20577"/>
        <pc:sldMkLst>
          <pc:docMk/>
          <pc:sldMk cId="715194023" sldId="2130"/>
        </pc:sldMkLst>
        <pc:spChg chg="del">
          <ac:chgData name="Lucienne Young" userId="81f5d34d-9362-48d3-b53c-e1732d1f37dd" providerId="ADAL" clId="{6C13BA80-81A9-7A49-858E-0C5413E39221}" dt="2022-11-28T11:05:27.420" v="646" actId="478"/>
          <ac:spMkLst>
            <pc:docMk/>
            <pc:sldMk cId="715194023" sldId="2130"/>
            <ac:spMk id="6" creationId="{00001420-95CD-7004-6C59-FC604071DCC2}"/>
          </ac:spMkLst>
        </pc:spChg>
        <pc:spChg chg="mod">
          <ac:chgData name="Lucienne Young" userId="81f5d34d-9362-48d3-b53c-e1732d1f37dd" providerId="ADAL" clId="{6C13BA80-81A9-7A49-858E-0C5413E39221}" dt="2022-11-28T11:15:19.290" v="701" actId="20577"/>
          <ac:spMkLst>
            <pc:docMk/>
            <pc:sldMk cId="715194023" sldId="2130"/>
            <ac:spMk id="8" creationId="{571A342C-235D-4659-6982-AB80045A7D1C}"/>
          </ac:spMkLst>
        </pc:spChg>
        <pc:spChg chg="mod">
          <ac:chgData name="Lucienne Young" userId="81f5d34d-9362-48d3-b53c-e1732d1f37dd" providerId="ADAL" clId="{6C13BA80-81A9-7A49-858E-0C5413E39221}" dt="2022-11-28T11:14:35.664" v="694" actId="20577"/>
          <ac:spMkLst>
            <pc:docMk/>
            <pc:sldMk cId="715194023" sldId="2130"/>
            <ac:spMk id="9" creationId="{B50798D1-CEEE-1ADA-42DE-71BE90E3F574}"/>
          </ac:spMkLst>
        </pc:spChg>
        <pc:spChg chg="del">
          <ac:chgData name="Lucienne Young" userId="81f5d34d-9362-48d3-b53c-e1732d1f37dd" providerId="ADAL" clId="{6C13BA80-81A9-7A49-858E-0C5413E39221}" dt="2022-11-28T11:05:41.829" v="652" actId="478"/>
          <ac:spMkLst>
            <pc:docMk/>
            <pc:sldMk cId="715194023" sldId="2130"/>
            <ac:spMk id="11" creationId="{87C75172-8E57-41AE-44D7-DD0DC95C9A06}"/>
          </ac:spMkLst>
        </pc:spChg>
        <pc:spChg chg="del">
          <ac:chgData name="Lucienne Young" userId="81f5d34d-9362-48d3-b53c-e1732d1f37dd" providerId="ADAL" clId="{6C13BA80-81A9-7A49-858E-0C5413E39221}" dt="2022-11-28T11:05:38.232" v="651" actId="478"/>
          <ac:spMkLst>
            <pc:docMk/>
            <pc:sldMk cId="715194023" sldId="2130"/>
            <ac:spMk id="14" creationId="{248CC94A-2560-E88B-1D97-3C4EE74B1CB1}"/>
          </ac:spMkLst>
        </pc:spChg>
        <pc:picChg chg="del">
          <ac:chgData name="Lucienne Young" userId="81f5d34d-9362-48d3-b53c-e1732d1f37dd" providerId="ADAL" clId="{6C13BA80-81A9-7A49-858E-0C5413E39221}" dt="2022-11-28T11:05:21.804" v="640" actId="478"/>
          <ac:picMkLst>
            <pc:docMk/>
            <pc:sldMk cId="715194023" sldId="2130"/>
            <ac:picMk id="15" creationId="{ADBD24FD-BC5D-B65A-4B73-755C9D10319C}"/>
          </ac:picMkLst>
        </pc:picChg>
        <pc:picChg chg="add mod modCrop">
          <ac:chgData name="Lucienne Young" userId="81f5d34d-9362-48d3-b53c-e1732d1f37dd" providerId="ADAL" clId="{6C13BA80-81A9-7A49-858E-0C5413E39221}" dt="2022-11-28T11:05:25.043" v="645" actId="29295"/>
          <ac:picMkLst>
            <pc:docMk/>
            <pc:sldMk cId="715194023" sldId="2130"/>
            <ac:picMk id="18" creationId="{0A627B5D-48F9-AC95-EBAC-C325784042E5}"/>
          </ac:picMkLst>
        </pc:picChg>
      </pc:sldChg>
      <pc:sldChg chg="modSp mod modShow">
        <pc:chgData name="Lucienne Young" userId="81f5d34d-9362-48d3-b53c-e1732d1f37dd" providerId="ADAL" clId="{6C13BA80-81A9-7A49-858E-0C5413E39221}" dt="2022-11-28T10:15:57.927" v="138" actId="729"/>
        <pc:sldMkLst>
          <pc:docMk/>
          <pc:sldMk cId="2328612858" sldId="2131"/>
        </pc:sldMkLst>
        <pc:graphicFrameChg chg="mod modGraphic">
          <ac:chgData name="Lucienne Young" userId="81f5d34d-9362-48d3-b53c-e1732d1f37dd" providerId="ADAL" clId="{6C13BA80-81A9-7A49-858E-0C5413E39221}" dt="2022-11-28T10:15:50.177" v="137" actId="14734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0:15:32.716" v="132" actId="14734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1:01:31.972" v="554" actId="729"/>
        <pc:sldMkLst>
          <pc:docMk/>
          <pc:sldMk cId="2950787632" sldId="2132"/>
        </pc:sldMkLst>
        <pc:spChg chg="del">
          <ac:chgData name="Lucienne Young" userId="81f5d34d-9362-48d3-b53c-e1732d1f37dd" providerId="ADAL" clId="{6C13BA80-81A9-7A49-858E-0C5413E39221}" dt="2022-11-28T11:00:57.596" v="535" actId="478"/>
          <ac:spMkLst>
            <pc:docMk/>
            <pc:sldMk cId="2950787632" sldId="2132"/>
            <ac:spMk id="4" creationId="{CAF1A5B8-83D3-6F94-1DA2-E18A80D28719}"/>
          </ac:spMkLst>
        </pc:spChg>
        <pc:spChg chg="mod">
          <ac:chgData name="Lucienne Young" userId="81f5d34d-9362-48d3-b53c-e1732d1f37dd" providerId="ADAL" clId="{6C13BA80-81A9-7A49-858E-0C5413E39221}" dt="2022-11-28T11:01:10.399" v="547" actId="20577"/>
          <ac:spMkLst>
            <pc:docMk/>
            <pc:sldMk cId="2950787632" sldId="2132"/>
            <ac:spMk id="35" creationId="{1D6F2B6D-1421-1C9C-F581-15369F3B3FB3}"/>
          </ac:spMkLst>
        </pc:spChg>
        <pc:spChg chg="mod">
          <ac:chgData name="Lucienne Young" userId="81f5d34d-9362-48d3-b53c-e1732d1f37dd" providerId="ADAL" clId="{6C13BA80-81A9-7A49-858E-0C5413E39221}" dt="2022-11-28T11:01:03.287" v="539" actId="20577"/>
          <ac:spMkLst>
            <pc:docMk/>
            <pc:sldMk cId="2950787632" sldId="2132"/>
            <ac:spMk id="40" creationId="{3E437C8B-97D6-393C-637D-E5E54ABC229D}"/>
          </ac:spMkLst>
        </pc:spChg>
        <pc:spChg chg="mod">
          <ac:chgData name="Lucienne Young" userId="81f5d34d-9362-48d3-b53c-e1732d1f37dd" providerId="ADAL" clId="{6C13BA80-81A9-7A49-858E-0C5413E39221}" dt="2022-11-28T11:01:17.874" v="553" actId="20577"/>
          <ac:spMkLst>
            <pc:docMk/>
            <pc:sldMk cId="2950787632" sldId="2132"/>
            <ac:spMk id="54" creationId="{B0F95294-AD38-0C72-1BBA-633A31F5673B}"/>
          </ac:spMkLst>
        </pc:spChg>
        <pc:picChg chg="del">
          <ac:chgData name="Lucienne Young" userId="81f5d34d-9362-48d3-b53c-e1732d1f37dd" providerId="ADAL" clId="{6C13BA80-81A9-7A49-858E-0C5413E39221}" dt="2022-11-28T11:00:48.473" v="530" actId="478"/>
          <ac:picMkLst>
            <pc:docMk/>
            <pc:sldMk cId="2950787632" sldId="2132"/>
            <ac:picMk id="7" creationId="{92586EE9-FC40-4EDE-9FCC-92A3A54B75DB}"/>
          </ac:picMkLst>
        </pc:picChg>
        <pc:picChg chg="add del mod modCrop">
          <ac:chgData name="Lucienne Young" userId="81f5d34d-9362-48d3-b53c-e1732d1f37dd" providerId="ADAL" clId="{6C13BA80-81A9-7A49-858E-0C5413E39221}" dt="2022-11-28T11:00:56.524" v="534" actId="478"/>
          <ac:picMkLst>
            <pc:docMk/>
            <pc:sldMk cId="2950787632" sldId="2132"/>
            <ac:picMk id="8" creationId="{F195F6A9-A8B9-5307-E76A-339C6648CF3B}"/>
          </ac:picMkLst>
        </pc:picChg>
      </pc:sldChg>
      <pc:sldChg chg="modSp mod modShow">
        <pc:chgData name="Lucienne Young" userId="81f5d34d-9362-48d3-b53c-e1732d1f37dd" providerId="ADAL" clId="{6C13BA80-81A9-7A49-858E-0C5413E39221}" dt="2022-11-28T11:17:08.123" v="702" actId="14734"/>
        <pc:sldMkLst>
          <pc:docMk/>
          <pc:sldMk cId="2409312149" sldId="2133"/>
        </pc:sldMkLst>
        <pc:graphicFrameChg chg="mod modGraphic">
          <ac:chgData name="Lucienne Young" userId="81f5d34d-9362-48d3-b53c-e1732d1f37dd" providerId="ADAL" clId="{6C13BA80-81A9-7A49-858E-0C5413E39221}" dt="2022-11-28T10:37:06.376" v="255" actId="20577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1:17:08.123" v="702" actId="14734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1:00:14.360" v="522" actId="729"/>
        <pc:sldMkLst>
          <pc:docMk/>
          <pc:sldMk cId="2024564194" sldId="2134"/>
        </pc:sldMkLst>
        <pc:spChg chg="del">
          <ac:chgData name="Lucienne Young" userId="81f5d34d-9362-48d3-b53c-e1732d1f37dd" providerId="ADAL" clId="{6C13BA80-81A9-7A49-858E-0C5413E39221}" dt="2022-11-28T10:58:11.481" v="504" actId="478"/>
          <ac:spMkLst>
            <pc:docMk/>
            <pc:sldMk cId="2024564194" sldId="2134"/>
            <ac:spMk id="8" creationId="{DE2801CF-D95E-D2D5-23D9-60AEC1536318}"/>
          </ac:spMkLst>
        </pc:spChg>
        <pc:spChg chg="del">
          <ac:chgData name="Lucienne Young" userId="81f5d34d-9362-48d3-b53c-e1732d1f37dd" providerId="ADAL" clId="{6C13BA80-81A9-7A49-858E-0C5413E39221}" dt="2022-11-28T10:58:19.075" v="507" actId="478"/>
          <ac:spMkLst>
            <pc:docMk/>
            <pc:sldMk cId="2024564194" sldId="2134"/>
            <ac:spMk id="10" creationId="{CB007EB7-4B24-F128-0425-9C186F055786}"/>
          </ac:spMkLst>
        </pc:spChg>
        <pc:spChg chg="mod">
          <ac:chgData name="Lucienne Young" userId="81f5d34d-9362-48d3-b53c-e1732d1f37dd" providerId="ADAL" clId="{6C13BA80-81A9-7A49-858E-0C5413E39221}" dt="2022-11-28T10:58:16.886" v="506" actId="20577"/>
          <ac:spMkLst>
            <pc:docMk/>
            <pc:sldMk cId="2024564194" sldId="2134"/>
            <ac:spMk id="12" creationId="{678663EF-BF60-462A-C947-3C53740A9612}"/>
          </ac:spMkLst>
        </pc:spChg>
        <pc:picChg chg="del">
          <ac:chgData name="Lucienne Young" userId="81f5d34d-9362-48d3-b53c-e1732d1f37dd" providerId="ADAL" clId="{6C13BA80-81A9-7A49-858E-0C5413E39221}" dt="2022-11-28T10:58:47.409" v="515" actId="478"/>
          <ac:picMkLst>
            <pc:docMk/>
            <pc:sldMk cId="2024564194" sldId="2134"/>
            <ac:picMk id="9" creationId="{9084B97B-7743-5CFC-8C3D-58DC84CE786D}"/>
          </ac:picMkLst>
        </pc:picChg>
        <pc:picChg chg="add mod modCrop">
          <ac:chgData name="Lucienne Young" userId="81f5d34d-9362-48d3-b53c-e1732d1f37dd" providerId="ADAL" clId="{6C13BA80-81A9-7A49-858E-0C5413E39221}" dt="2022-11-28T10:58:50.311" v="521" actId="29295"/>
          <ac:picMkLst>
            <pc:docMk/>
            <pc:sldMk cId="2024564194" sldId="2134"/>
            <ac:picMk id="11" creationId="{4AD602D9-AD93-4CDF-4E58-2289FD6D7295}"/>
          </ac:picMkLst>
        </pc:picChg>
      </pc:sldChg>
      <pc:sldChg chg="addSp delSp modSp mod modShow">
        <pc:chgData name="Lucienne Young" userId="81f5d34d-9362-48d3-b53c-e1732d1f37dd" providerId="ADAL" clId="{6C13BA80-81A9-7A49-858E-0C5413E39221}" dt="2022-11-28T10:58:03.085" v="503" actId="729"/>
        <pc:sldMkLst>
          <pc:docMk/>
          <pc:sldMk cId="756076621" sldId="2135"/>
        </pc:sldMkLst>
        <pc:spChg chg="del">
          <ac:chgData name="Lucienne Young" userId="81f5d34d-9362-48d3-b53c-e1732d1f37dd" providerId="ADAL" clId="{6C13BA80-81A9-7A49-858E-0C5413E39221}" dt="2022-11-28T10:57:49.105" v="500" actId="478"/>
          <ac:spMkLst>
            <pc:docMk/>
            <pc:sldMk cId="756076621" sldId="2135"/>
            <ac:spMk id="3" creationId="{973266CF-5C8C-9AFD-3F7C-B3426B6E8A40}"/>
          </ac:spMkLst>
        </pc:spChg>
        <pc:spChg chg="mod">
          <ac:chgData name="Lucienne Young" userId="81f5d34d-9362-48d3-b53c-e1732d1f37dd" providerId="ADAL" clId="{6C13BA80-81A9-7A49-858E-0C5413E39221}" dt="2022-11-28T10:57:55.247" v="502" actId="20577"/>
          <ac:spMkLst>
            <pc:docMk/>
            <pc:sldMk cId="756076621" sldId="2135"/>
            <ac:spMk id="19" creationId="{AF9E2D77-FD47-8820-6A32-E18699A22895}"/>
          </ac:spMkLst>
        </pc:spChg>
        <pc:graphicFrameChg chg="mod modGraphic">
          <ac:chgData name="Lucienne Young" userId="81f5d34d-9362-48d3-b53c-e1732d1f37dd" providerId="ADAL" clId="{6C13BA80-81A9-7A49-858E-0C5413E39221}" dt="2022-11-28T10:40:46.985" v="305" actId="20577"/>
          <ac:graphicFrameMkLst>
            <pc:docMk/>
            <pc:sldMk cId="756076621" sldId="2135"/>
            <ac:graphicFrameMk id="11" creationId="{3A25146F-FB4B-C33D-13DD-35CB14210799}"/>
          </ac:graphicFrameMkLst>
        </pc:graphicFrameChg>
        <pc:picChg chg="del">
          <ac:chgData name="Lucienne Young" userId="81f5d34d-9362-48d3-b53c-e1732d1f37dd" providerId="ADAL" clId="{6C13BA80-81A9-7A49-858E-0C5413E39221}" dt="2022-11-28T10:57:32.519" v="490" actId="478"/>
          <ac:picMkLst>
            <pc:docMk/>
            <pc:sldMk cId="756076621" sldId="2135"/>
            <ac:picMk id="6" creationId="{86C2C1A3-7EBF-9788-482C-7A60FA681E57}"/>
          </ac:picMkLst>
        </pc:picChg>
        <pc:picChg chg="add del mod modCrop">
          <ac:chgData name="Lucienne Young" userId="81f5d34d-9362-48d3-b53c-e1732d1f37dd" providerId="ADAL" clId="{6C13BA80-81A9-7A49-858E-0C5413E39221}" dt="2022-11-28T10:57:48.001" v="499" actId="478"/>
          <ac:picMkLst>
            <pc:docMk/>
            <pc:sldMk cId="756076621" sldId="2135"/>
            <ac:picMk id="8" creationId="{8276D77E-EB89-EE5D-7B64-E679E3F1644F}"/>
          </ac:picMkLst>
        </pc:picChg>
      </pc:sldChg>
      <pc:sldChg chg="addSp delSp modSp mod modShow">
        <pc:chgData name="Lucienne Young" userId="81f5d34d-9362-48d3-b53c-e1732d1f37dd" providerId="ADAL" clId="{6C13BA80-81A9-7A49-858E-0C5413E39221}" dt="2022-11-28T10:57:03.610" v="481" actId="729"/>
        <pc:sldMkLst>
          <pc:docMk/>
          <pc:sldMk cId="2131117808" sldId="2136"/>
        </pc:sldMkLst>
        <pc:spChg chg="del">
          <ac:chgData name="Lucienne Young" userId="81f5d34d-9362-48d3-b53c-e1732d1f37dd" providerId="ADAL" clId="{6C13BA80-81A9-7A49-858E-0C5413E39221}" dt="2022-11-28T10:56:52.275" v="479" actId="478"/>
          <ac:spMkLst>
            <pc:docMk/>
            <pc:sldMk cId="2131117808" sldId="2136"/>
            <ac:spMk id="5" creationId="{89A3AF5E-092A-D898-D287-81722F781AC6}"/>
          </ac:spMkLst>
        </pc:spChg>
        <pc:spChg chg="del">
          <ac:chgData name="Lucienne Young" userId="81f5d34d-9362-48d3-b53c-e1732d1f37dd" providerId="ADAL" clId="{6C13BA80-81A9-7A49-858E-0C5413E39221}" dt="2022-11-28T10:56:57.351" v="480" actId="478"/>
          <ac:spMkLst>
            <pc:docMk/>
            <pc:sldMk cId="2131117808" sldId="2136"/>
            <ac:spMk id="6" creationId="{B5E05875-3D13-72EA-E147-59F6C399B1CA}"/>
          </ac:spMkLst>
        </pc:spChg>
        <pc:spChg chg="del">
          <ac:chgData name="Lucienne Young" userId="81f5d34d-9362-48d3-b53c-e1732d1f37dd" providerId="ADAL" clId="{6C13BA80-81A9-7A49-858E-0C5413E39221}" dt="2022-11-28T10:56:39.311" v="478" actId="478"/>
          <ac:spMkLst>
            <pc:docMk/>
            <pc:sldMk cId="2131117808" sldId="2136"/>
            <ac:spMk id="8" creationId="{9E5212BC-A013-A008-F329-C2DB0313A93E}"/>
          </ac:spMkLst>
        </pc:spChg>
        <pc:picChg chg="del">
          <ac:chgData name="Lucienne Young" userId="81f5d34d-9362-48d3-b53c-e1732d1f37dd" providerId="ADAL" clId="{6C13BA80-81A9-7A49-858E-0C5413E39221}" dt="2022-11-28T10:56:34.028" v="474" actId="478"/>
          <ac:picMkLst>
            <pc:docMk/>
            <pc:sldMk cId="2131117808" sldId="2136"/>
            <ac:picMk id="7" creationId="{FF84F8C1-CA1C-8FC6-D8B7-EBE5E670A1D4}"/>
          </ac:picMkLst>
        </pc:picChg>
        <pc:picChg chg="add mod modCrop">
          <ac:chgData name="Lucienne Young" userId="81f5d34d-9362-48d3-b53c-e1732d1f37dd" providerId="ADAL" clId="{6C13BA80-81A9-7A49-858E-0C5413E39221}" dt="2022-11-28T10:56:36.835" v="477" actId="29295"/>
          <ac:picMkLst>
            <pc:docMk/>
            <pc:sldMk cId="2131117808" sldId="2136"/>
            <ac:picMk id="11" creationId="{B2893031-A500-27EB-4D5B-64DF9F9067C6}"/>
          </ac:picMkLst>
        </pc:picChg>
      </pc:sldChg>
      <pc:sldChg chg="modSp mod modShow">
        <pc:chgData name="Lucienne Young" userId="81f5d34d-9362-48d3-b53c-e1732d1f37dd" providerId="ADAL" clId="{6C13BA80-81A9-7A49-858E-0C5413E39221}" dt="2022-11-28T10:21:05.173" v="148" actId="729"/>
        <pc:sldMkLst>
          <pc:docMk/>
          <pc:sldMk cId="2718393904" sldId="2137"/>
        </pc:sldMkLst>
        <pc:graphicFrameChg chg="mod">
          <ac:chgData name="Lucienne Young" userId="81f5d34d-9362-48d3-b53c-e1732d1f37dd" providerId="ADAL" clId="{6C13BA80-81A9-7A49-858E-0C5413E39221}" dt="2022-11-28T10:16:47.876" v="142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0:20:49.855" v="147" actId="14734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0:55:51.912" v="468" actId="207"/>
        <pc:sldMkLst>
          <pc:docMk/>
          <pc:sldMk cId="1761323666" sldId="2138"/>
        </pc:sldMkLst>
        <pc:spChg chg="del">
          <ac:chgData name="Lucienne Young" userId="81f5d34d-9362-48d3-b53c-e1732d1f37dd" providerId="ADAL" clId="{6C13BA80-81A9-7A49-858E-0C5413E39221}" dt="2022-11-28T10:54:20.772" v="449" actId="478"/>
          <ac:spMkLst>
            <pc:docMk/>
            <pc:sldMk cId="1761323666" sldId="2138"/>
            <ac:spMk id="7" creationId="{9D9B6D22-38B4-05D7-EF61-2C9B323A4F31}"/>
          </ac:spMkLst>
        </pc:spChg>
        <pc:spChg chg="mod">
          <ac:chgData name="Lucienne Young" userId="81f5d34d-9362-48d3-b53c-e1732d1f37dd" providerId="ADAL" clId="{6C13BA80-81A9-7A49-858E-0C5413E39221}" dt="2022-11-28T10:55:51.912" v="468" actId="207"/>
          <ac:spMkLst>
            <pc:docMk/>
            <pc:sldMk cId="1761323666" sldId="2138"/>
            <ac:spMk id="9" creationId="{F40B0D85-6867-51A2-3ABA-3B345F8E7B1C}"/>
          </ac:spMkLst>
        </pc:spChg>
        <pc:spChg chg="mod">
          <ac:chgData name="Lucienne Young" userId="81f5d34d-9362-48d3-b53c-e1732d1f37dd" providerId="ADAL" clId="{6C13BA80-81A9-7A49-858E-0C5413E39221}" dt="2022-11-28T10:55:37.939" v="467" actId="108"/>
          <ac:spMkLst>
            <pc:docMk/>
            <pc:sldMk cId="1761323666" sldId="2138"/>
            <ac:spMk id="10" creationId="{E63A331F-7145-D223-14AA-9A256733AF41}"/>
          </ac:spMkLst>
        </pc:spChg>
        <pc:spChg chg="mod">
          <ac:chgData name="Lucienne Young" userId="81f5d34d-9362-48d3-b53c-e1732d1f37dd" providerId="ADAL" clId="{6C13BA80-81A9-7A49-858E-0C5413E39221}" dt="2022-11-28T10:54:33.548" v="453" actId="20577"/>
          <ac:spMkLst>
            <pc:docMk/>
            <pc:sldMk cId="1761323666" sldId="2138"/>
            <ac:spMk id="12" creationId="{23B02374-8467-2D26-74ED-DB1999444674}"/>
          </ac:spMkLst>
        </pc:spChg>
        <pc:picChg chg="del">
          <ac:chgData name="Lucienne Young" userId="81f5d34d-9362-48d3-b53c-e1732d1f37dd" providerId="ADAL" clId="{6C13BA80-81A9-7A49-858E-0C5413E39221}" dt="2022-11-28T10:53:05.974" v="433" actId="478"/>
          <ac:picMkLst>
            <pc:docMk/>
            <pc:sldMk cId="1761323666" sldId="2138"/>
            <ac:picMk id="13" creationId="{E5F30CF8-C809-0260-94B2-4719FC139A9A}"/>
          </ac:picMkLst>
        </pc:picChg>
        <pc:picChg chg="add mod modCrop">
          <ac:chgData name="Lucienne Young" userId="81f5d34d-9362-48d3-b53c-e1732d1f37dd" providerId="ADAL" clId="{6C13BA80-81A9-7A49-858E-0C5413E39221}" dt="2022-11-28T10:53:09.010" v="437" actId="29295"/>
          <ac:picMkLst>
            <pc:docMk/>
            <pc:sldMk cId="1761323666" sldId="2138"/>
            <ac:picMk id="20" creationId="{86BA5DA8-4892-B851-C255-78C4ADB09E66}"/>
          </ac:picMkLst>
        </pc:picChg>
      </pc:sldChg>
      <pc:sldChg chg="modSp mod">
        <pc:chgData name="Lucienne Young" userId="81f5d34d-9362-48d3-b53c-e1732d1f37dd" providerId="ADAL" clId="{6C13BA80-81A9-7A49-858E-0C5413E39221}" dt="2022-11-28T10:42:40.547" v="317"/>
        <pc:sldMkLst>
          <pc:docMk/>
          <pc:sldMk cId="61306691" sldId="2139"/>
        </pc:sldMkLst>
        <pc:graphicFrameChg chg="mod modGraphic">
          <ac:chgData name="Lucienne Young" userId="81f5d34d-9362-48d3-b53c-e1732d1f37dd" providerId="ADAL" clId="{6C13BA80-81A9-7A49-858E-0C5413E39221}" dt="2022-11-28T10:42:21.043" v="315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">
          <ac:chgData name="Lucienne Young" userId="81f5d34d-9362-48d3-b53c-e1732d1f37dd" providerId="ADAL" clId="{6C13BA80-81A9-7A49-858E-0C5413E39221}" dt="2022-11-28T10:42:40.547" v="317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0:53:46.051" v="448" actId="729"/>
        <pc:sldMkLst>
          <pc:docMk/>
          <pc:sldMk cId="79236960" sldId="2140"/>
        </pc:sldMkLst>
        <pc:spChg chg="del">
          <ac:chgData name="Lucienne Young" userId="81f5d34d-9362-48d3-b53c-e1732d1f37dd" providerId="ADAL" clId="{6C13BA80-81A9-7A49-858E-0C5413E39221}" dt="2022-11-28T10:53:23.219" v="439" actId="478"/>
          <ac:spMkLst>
            <pc:docMk/>
            <pc:sldMk cId="79236960" sldId="2140"/>
            <ac:spMk id="6" creationId="{E4C64102-814F-A2CB-4186-DE1FFB1BB223}"/>
          </ac:spMkLst>
        </pc:spChg>
        <pc:spChg chg="mod">
          <ac:chgData name="Lucienne Young" userId="81f5d34d-9362-48d3-b53c-e1732d1f37dd" providerId="ADAL" clId="{6C13BA80-81A9-7A49-858E-0C5413E39221}" dt="2022-11-28T10:53:32.821" v="447" actId="20577"/>
          <ac:spMkLst>
            <pc:docMk/>
            <pc:sldMk cId="79236960" sldId="2140"/>
            <ac:spMk id="12" creationId="{65D8F103-D7F6-2B2D-2D41-CE65479737EF}"/>
          </ac:spMkLst>
        </pc:spChg>
        <pc:spChg chg="mod">
          <ac:chgData name="Lucienne Young" userId="81f5d34d-9362-48d3-b53c-e1732d1f37dd" providerId="ADAL" clId="{6C13BA80-81A9-7A49-858E-0C5413E39221}" dt="2022-11-28T10:53:28.933" v="443" actId="20577"/>
          <ac:spMkLst>
            <pc:docMk/>
            <pc:sldMk cId="79236960" sldId="2140"/>
            <ac:spMk id="14" creationId="{70C31D72-1075-BEA1-AC74-C357710B6C63}"/>
          </ac:spMkLst>
        </pc:spChg>
        <pc:picChg chg="add mod modCrop">
          <ac:chgData name="Lucienne Young" userId="81f5d34d-9362-48d3-b53c-e1732d1f37dd" providerId="ADAL" clId="{6C13BA80-81A9-7A49-858E-0C5413E39221}" dt="2022-11-28T10:52:27.953" v="426" actId="29295"/>
          <ac:picMkLst>
            <pc:docMk/>
            <pc:sldMk cId="79236960" sldId="2140"/>
            <ac:picMk id="8" creationId="{A456148E-E3F5-8351-E198-4884B4E1B389}"/>
          </ac:picMkLst>
        </pc:picChg>
        <pc:picChg chg="del">
          <ac:chgData name="Lucienne Young" userId="81f5d34d-9362-48d3-b53c-e1732d1f37dd" providerId="ADAL" clId="{6C13BA80-81A9-7A49-858E-0C5413E39221}" dt="2022-11-28T10:52:23.519" v="420" actId="478"/>
          <ac:picMkLst>
            <pc:docMk/>
            <pc:sldMk cId="79236960" sldId="2140"/>
            <ac:picMk id="21" creationId="{4B3B6383-0DDF-C716-1CC7-F1AADD638B7B}"/>
          </ac:picMkLst>
        </pc:picChg>
      </pc:sldChg>
      <pc:sldChg chg="addSp delSp modSp mod modShow">
        <pc:chgData name="Lucienne Young" userId="81f5d34d-9362-48d3-b53c-e1732d1f37dd" providerId="ADAL" clId="{6C13BA80-81A9-7A49-858E-0C5413E39221}" dt="2022-11-28T10:07:22.288" v="76" actId="729"/>
        <pc:sldMkLst>
          <pc:docMk/>
          <pc:sldMk cId="4247097495" sldId="2141"/>
        </pc:sldMkLst>
        <pc:spChg chg="mod">
          <ac:chgData name="Lucienne Young" userId="81f5d34d-9362-48d3-b53c-e1732d1f37dd" providerId="ADAL" clId="{6C13BA80-81A9-7A49-858E-0C5413E39221}" dt="2022-11-28T10:02:43.293" v="32" actId="20577"/>
          <ac:spMkLst>
            <pc:docMk/>
            <pc:sldMk cId="4247097495" sldId="2141"/>
            <ac:spMk id="2" creationId="{396FE780-598A-38E7-DC14-12D08C32EA7E}"/>
          </ac:spMkLst>
        </pc:spChg>
        <pc:spChg chg="add del">
          <ac:chgData name="Lucienne Young" userId="81f5d34d-9362-48d3-b53c-e1732d1f37dd" providerId="ADAL" clId="{6C13BA80-81A9-7A49-858E-0C5413E39221}" dt="2022-11-28T10:02:01.476" v="8" actId="478"/>
          <ac:spMkLst>
            <pc:docMk/>
            <pc:sldMk cId="4247097495" sldId="2141"/>
            <ac:spMk id="9" creationId="{F85DA611-7E52-EF9B-B472-AB0FB848B221}"/>
          </ac:spMkLst>
        </pc:spChg>
        <pc:spChg chg="del">
          <ac:chgData name="Lucienne Young" userId="81f5d34d-9362-48d3-b53c-e1732d1f37dd" providerId="ADAL" clId="{6C13BA80-81A9-7A49-858E-0C5413E39221}" dt="2022-11-28T10:02:11.726" v="9" actId="478"/>
          <ac:spMkLst>
            <pc:docMk/>
            <pc:sldMk cId="4247097495" sldId="2141"/>
            <ac:spMk id="16" creationId="{89E6EEC8-4BD3-BF09-519F-F023903718C0}"/>
          </ac:spMkLst>
        </pc:spChg>
        <pc:picChg chg="add del mod">
          <ac:chgData name="Lucienne Young" userId="81f5d34d-9362-48d3-b53c-e1732d1f37dd" providerId="ADAL" clId="{6C13BA80-81A9-7A49-858E-0C5413E39221}" dt="2022-11-28T10:01:36.860" v="5" actId="478"/>
          <ac:picMkLst>
            <pc:docMk/>
            <pc:sldMk cId="4247097495" sldId="2141"/>
            <ac:picMk id="1026" creationId="{8E0BA107-6019-EBEE-019C-22CA26EB324A}"/>
          </ac:picMkLst>
        </pc:picChg>
      </pc:sldChg>
      <pc:sldChg chg="modSp mod modShow">
        <pc:chgData name="Lucienne Young" userId="81f5d34d-9362-48d3-b53c-e1732d1f37dd" providerId="ADAL" clId="{6C13BA80-81A9-7A49-858E-0C5413E39221}" dt="2022-11-28T11:17:59.657" v="705" actId="14734"/>
        <pc:sldMkLst>
          <pc:docMk/>
          <pc:sldMk cId="577614669" sldId="2142"/>
        </pc:sldMkLst>
        <pc:graphicFrameChg chg="mod modGraphic">
          <ac:chgData name="Lucienne Young" userId="81f5d34d-9362-48d3-b53c-e1732d1f37dd" providerId="ADAL" clId="{6C13BA80-81A9-7A49-858E-0C5413E39221}" dt="2022-11-28T10:22:57.176" v="165" actId="14734"/>
          <ac:graphicFrameMkLst>
            <pc:docMk/>
            <pc:sldMk cId="577614669" sldId="2142"/>
            <ac:graphicFrameMk id="9" creationId="{7CB78A77-2F82-34DF-646C-245F947C18BD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1:17:59.657" v="705" actId="14734"/>
          <ac:graphicFrameMkLst>
            <pc:docMk/>
            <pc:sldMk cId="577614669" sldId="2142"/>
            <ac:graphicFrameMk id="10" creationId="{778B3553-A032-9851-16B2-886BAC5A0290}"/>
          </ac:graphicFrameMkLst>
        </pc:graphicFrameChg>
      </pc:sldChg>
      <pc:sldChg chg="addSp delSp modSp mod modShow">
        <pc:chgData name="Lucienne Young" userId="81f5d34d-9362-48d3-b53c-e1732d1f37dd" providerId="ADAL" clId="{6C13BA80-81A9-7A49-858E-0C5413E39221}" dt="2022-11-28T10:47:24.394" v="357" actId="729"/>
        <pc:sldMkLst>
          <pc:docMk/>
          <pc:sldMk cId="3177404578" sldId="2143"/>
        </pc:sldMkLst>
        <pc:spChg chg="mod">
          <ac:chgData name="Lucienne Young" userId="81f5d34d-9362-48d3-b53c-e1732d1f37dd" providerId="ADAL" clId="{6C13BA80-81A9-7A49-858E-0C5413E39221}" dt="2022-11-28T10:46:25.006" v="342" actId="20577"/>
          <ac:spMkLst>
            <pc:docMk/>
            <pc:sldMk cId="3177404578" sldId="2143"/>
            <ac:spMk id="3" creationId="{0D938784-E033-48D8-A191-22871E5B33B9}"/>
          </ac:spMkLst>
        </pc:spChg>
        <pc:spChg chg="del">
          <ac:chgData name="Lucienne Young" userId="81f5d34d-9362-48d3-b53c-e1732d1f37dd" providerId="ADAL" clId="{6C13BA80-81A9-7A49-858E-0C5413E39221}" dt="2022-11-28T10:46:16.120" v="336" actId="478"/>
          <ac:spMkLst>
            <pc:docMk/>
            <pc:sldMk cId="3177404578" sldId="2143"/>
            <ac:spMk id="8" creationId="{ABD7AC78-AAE7-EEB9-E3A6-C0E510A5914E}"/>
          </ac:spMkLst>
        </pc:spChg>
        <pc:picChg chg="add mod modCrop">
          <ac:chgData name="Lucienne Young" userId="81f5d34d-9362-48d3-b53c-e1732d1f37dd" providerId="ADAL" clId="{6C13BA80-81A9-7A49-858E-0C5413E39221}" dt="2022-11-28T10:47:14.694" v="356" actId="29295"/>
          <ac:picMkLst>
            <pc:docMk/>
            <pc:sldMk cId="3177404578" sldId="2143"/>
            <ac:picMk id="10" creationId="{3192A7EE-C8DC-F6EE-8227-070DF8D404C6}"/>
          </ac:picMkLst>
        </pc:picChg>
        <pc:picChg chg="del mod">
          <ac:chgData name="Lucienne Young" userId="81f5d34d-9362-48d3-b53c-e1732d1f37dd" providerId="ADAL" clId="{6C13BA80-81A9-7A49-858E-0C5413E39221}" dt="2022-11-28T10:47:11.188" v="349" actId="478"/>
          <ac:picMkLst>
            <pc:docMk/>
            <pc:sldMk cId="3177404578" sldId="2143"/>
            <ac:picMk id="28" creationId="{EB3051C2-C168-6C90-2B0E-A247BE311A36}"/>
          </ac:picMkLst>
        </pc:picChg>
      </pc:sldChg>
      <pc:sldChg chg="modSp mod">
        <pc:chgData name="Lucienne Young" userId="81f5d34d-9362-48d3-b53c-e1732d1f37dd" providerId="ADAL" clId="{6C13BA80-81A9-7A49-858E-0C5413E39221}" dt="2022-11-28T11:22:11.223" v="709" actId="14734"/>
        <pc:sldMkLst>
          <pc:docMk/>
          <pc:sldMk cId="2311903968" sldId="2144"/>
        </pc:sldMkLst>
        <pc:graphicFrameChg chg="mod modGraphic">
          <ac:chgData name="Lucienne Young" userId="81f5d34d-9362-48d3-b53c-e1732d1f37dd" providerId="ADAL" clId="{6C13BA80-81A9-7A49-858E-0C5413E39221}" dt="2022-11-28T10:43:59.266" v="325"/>
          <ac:graphicFrameMkLst>
            <pc:docMk/>
            <pc:sldMk cId="2311903968" sldId="2144"/>
            <ac:graphicFrameMk id="9" creationId="{2207B6C3-6D39-4DE2-8C62-9AB99A587212}"/>
          </ac:graphicFrameMkLst>
        </pc:graphicFrameChg>
        <pc:graphicFrameChg chg="mod modGraphic">
          <ac:chgData name="Lucienne Young" userId="81f5d34d-9362-48d3-b53c-e1732d1f37dd" providerId="ADAL" clId="{6C13BA80-81A9-7A49-858E-0C5413E39221}" dt="2022-11-28T11:22:11.223" v="709" actId="14734"/>
          <ac:graphicFrameMkLst>
            <pc:docMk/>
            <pc:sldMk cId="2311903968" sldId="2144"/>
            <ac:graphicFrameMk id="11" creationId="{89476144-6372-A381-BE73-821269730206}"/>
          </ac:graphicFrameMkLst>
        </pc:graphicFrameChg>
      </pc:sldChg>
      <pc:sldMasterChg chg="modSldLayout">
        <pc:chgData name="Lucienne Young" userId="81f5d34d-9362-48d3-b53c-e1732d1f37dd" providerId="ADAL" clId="{6C13BA80-81A9-7A49-858E-0C5413E39221}" dt="2022-11-28T10:07:00.987" v="75" actId="478"/>
        <pc:sldMasterMkLst>
          <pc:docMk/>
          <pc:sldMasterMk cId="3174324020" sldId="2147483648"/>
        </pc:sldMasterMkLst>
        <pc:sldLayoutChg chg="addSp delSp modSp mod">
          <pc:chgData name="Lucienne Young" userId="81f5d34d-9362-48d3-b53c-e1732d1f37dd" providerId="ADAL" clId="{6C13BA80-81A9-7A49-858E-0C5413E39221}" dt="2022-11-28T10:07:00.987" v="75" actId="478"/>
          <pc:sldLayoutMkLst>
            <pc:docMk/>
            <pc:sldMasterMk cId="3174324020" sldId="2147483648"/>
            <pc:sldLayoutMk cId="739299271" sldId="2147483655"/>
          </pc:sldLayoutMkLst>
          <pc:spChg chg="add del">
            <ac:chgData name="Lucienne Young" userId="81f5d34d-9362-48d3-b53c-e1732d1f37dd" providerId="ADAL" clId="{6C13BA80-81A9-7A49-858E-0C5413E39221}" dt="2022-11-28T10:04:18.897" v="61" actId="478"/>
            <ac:spMkLst>
              <pc:docMk/>
              <pc:sldMasterMk cId="3174324020" sldId="2147483648"/>
              <pc:sldLayoutMk cId="739299271" sldId="2147483655"/>
              <ac:spMk id="4" creationId="{D6087CE2-909D-A213-A7F3-C950504800F7}"/>
            </ac:spMkLst>
          </pc:spChg>
          <pc:picChg chg="add del mod">
            <ac:chgData name="Lucienne Young" userId="81f5d34d-9362-48d3-b53c-e1732d1f37dd" providerId="ADAL" clId="{6C13BA80-81A9-7A49-858E-0C5413E39221}" dt="2022-11-28T10:07:00.987" v="75" actId="478"/>
            <ac:picMkLst>
              <pc:docMk/>
              <pc:sldMasterMk cId="3174324020" sldId="2147483648"/>
              <pc:sldLayoutMk cId="739299271" sldId="2147483655"/>
              <ac:picMk id="2" creationId="{729EE327-DE92-A48C-774F-DF1DEFCE51FC}"/>
            </ac:picMkLst>
          </pc:picChg>
          <pc:picChg chg="add mod">
            <ac:chgData name="Lucienne Young" userId="81f5d34d-9362-48d3-b53c-e1732d1f37dd" providerId="ADAL" clId="{6C13BA80-81A9-7A49-858E-0C5413E39221}" dt="2022-11-28T10:06:56.543" v="74" actId="14100"/>
            <ac:picMkLst>
              <pc:docMk/>
              <pc:sldMasterMk cId="3174324020" sldId="2147483648"/>
              <pc:sldLayoutMk cId="739299271" sldId="2147483655"/>
              <ac:picMk id="2050" creationId="{7AB7CC54-0553-8C8A-0192-71F416A038BA}"/>
            </ac:picMkLst>
          </pc:picChg>
        </pc:sldLayoutChg>
        <pc:sldLayoutChg chg="addSp delSp modSp mod">
          <pc:chgData name="Lucienne Young" userId="81f5d34d-9362-48d3-b53c-e1732d1f37dd" providerId="ADAL" clId="{6C13BA80-81A9-7A49-858E-0C5413E39221}" dt="2022-11-28T10:06:01.560" v="67" actId="478"/>
          <pc:sldLayoutMkLst>
            <pc:docMk/>
            <pc:sldMasterMk cId="3174324020" sldId="2147483648"/>
            <pc:sldLayoutMk cId="2589335449" sldId="2147483670"/>
          </pc:sldLayoutMkLst>
          <pc:spChg chg="add del">
            <ac:chgData name="Lucienne Young" userId="81f5d34d-9362-48d3-b53c-e1732d1f37dd" providerId="ADAL" clId="{6C13BA80-81A9-7A49-858E-0C5413E39221}" dt="2022-11-28T10:04:26.224" v="63" actId="478"/>
            <ac:spMkLst>
              <pc:docMk/>
              <pc:sldMasterMk cId="3174324020" sldId="2147483648"/>
              <pc:sldLayoutMk cId="2589335449" sldId="2147483670"/>
              <ac:spMk id="2" creationId="{9E02E0EC-F642-C052-434E-104369E81095}"/>
            </ac:spMkLst>
          </pc:spChg>
          <pc:picChg chg="add del mod">
            <ac:chgData name="Lucienne Young" userId="81f5d34d-9362-48d3-b53c-e1732d1f37dd" providerId="ADAL" clId="{6C13BA80-81A9-7A49-858E-0C5413E39221}" dt="2022-11-28T10:04:04.569" v="57"/>
            <ac:picMkLst>
              <pc:docMk/>
              <pc:sldMasterMk cId="3174324020" sldId="2147483648"/>
              <pc:sldLayoutMk cId="2589335449" sldId="2147483670"/>
              <ac:picMk id="4" creationId="{CDB3732E-1E5B-A4F4-6018-5F66AA85061B}"/>
            </ac:picMkLst>
          </pc:picChg>
          <pc:picChg chg="add del mod">
            <ac:chgData name="Lucienne Young" userId="81f5d34d-9362-48d3-b53c-e1732d1f37dd" providerId="ADAL" clId="{6C13BA80-81A9-7A49-858E-0C5413E39221}" dt="2022-11-28T10:06:01.560" v="67" actId="478"/>
            <ac:picMkLst>
              <pc:docMk/>
              <pc:sldMasterMk cId="3174324020" sldId="2147483648"/>
              <pc:sldLayoutMk cId="2589335449" sldId="2147483670"/>
              <ac:picMk id="5" creationId="{712B0F7C-76DF-D759-B0F4-C0A5F13C8719}"/>
            </ac:picMkLst>
          </pc:picChg>
          <pc:picChg chg="add mod">
            <ac:chgData name="Lucienne Young" userId="81f5d34d-9362-48d3-b53c-e1732d1f37dd" providerId="ADAL" clId="{6C13BA80-81A9-7A49-858E-0C5413E39221}" dt="2022-11-28T10:05:59.937" v="66" actId="171"/>
            <ac:picMkLst>
              <pc:docMk/>
              <pc:sldMasterMk cId="3174324020" sldId="2147483648"/>
              <pc:sldLayoutMk cId="2589335449" sldId="2147483670"/>
              <ac:picMk id="7" creationId="{153C5A98-EF4E-9769-33E1-1EA06D59D6A5}"/>
            </ac:picMkLst>
          </pc:picChg>
        </pc:sldLayoutChg>
      </pc:sldMasterChg>
    </pc:docChg>
  </pc:docChgLst>
  <pc:docChgLst>
    <pc:chgData name="Elena Andritchi" userId="1a0d1bc3-6ceb-4e5d-b3f0-ff0ffc9007cb" providerId="ADAL" clId="{0642A262-B84A-9E4D-94E8-7EFB05AECCE5}"/>
    <pc:docChg chg="custSel modSld">
      <pc:chgData name="Elena Andritchi" userId="1a0d1bc3-6ceb-4e5d-b3f0-ff0ffc9007cb" providerId="ADAL" clId="{0642A262-B84A-9E4D-94E8-7EFB05AECCE5}" dt="2022-12-12T10:11:44.191" v="4" actId="478"/>
      <pc:docMkLst>
        <pc:docMk/>
      </pc:docMkLst>
      <pc:sldChg chg="addSp delSp modSp mod">
        <pc:chgData name="Elena Andritchi" userId="1a0d1bc3-6ceb-4e5d-b3f0-ff0ffc9007cb" providerId="ADAL" clId="{0642A262-B84A-9E4D-94E8-7EFB05AECCE5}" dt="2022-12-12T10:11:44.191" v="4" actId="478"/>
        <pc:sldMkLst>
          <pc:docMk/>
          <pc:sldMk cId="4247097495" sldId="2141"/>
        </pc:sldMkLst>
        <pc:spChg chg="add del mod">
          <ac:chgData name="Elena Andritchi" userId="1a0d1bc3-6ceb-4e5d-b3f0-ff0ffc9007cb" providerId="ADAL" clId="{0642A262-B84A-9E4D-94E8-7EFB05AECCE5}" dt="2022-12-12T10:11:44.191" v="4" actId="478"/>
          <ac:spMkLst>
            <pc:docMk/>
            <pc:sldMk cId="4247097495" sldId="2141"/>
            <ac:spMk id="4" creationId="{7D1A5D29-F1A1-1C6F-26DE-9FCAD3C2E96E}"/>
          </ac:spMkLst>
        </pc:spChg>
        <pc:picChg chg="add del">
          <ac:chgData name="Elena Andritchi" userId="1a0d1bc3-6ceb-4e5d-b3f0-ff0ffc9007cb" providerId="ADAL" clId="{0642A262-B84A-9E4D-94E8-7EFB05AECCE5}" dt="2022-12-12T10:11:40.396" v="3" actId="478"/>
          <ac:picMkLst>
            <pc:docMk/>
            <pc:sldMk cId="4247097495" sldId="2141"/>
            <ac:picMk id="1026" creationId="{8E0BA107-6019-EBEE-019C-22CA26EB324A}"/>
          </ac:picMkLst>
        </pc:picChg>
      </pc:sldChg>
    </pc:docChg>
  </pc:docChgLst>
  <pc:docChgLst>
    <pc:chgData name="Alicia Malumbres" userId="S::amalumbres@bchange.es::b05d3152-ff16-4fd4-9f5e-96cd1ed69a36" providerId="AD" clId="Web-{6754AF85-3D88-3467-1CF0-7103BE1D6935}"/>
    <pc:docChg chg="modSld">
      <pc:chgData name="Alicia Malumbres" userId="S::amalumbres@bchange.es::b05d3152-ff16-4fd4-9f5e-96cd1ed69a36" providerId="AD" clId="Web-{6754AF85-3D88-3467-1CF0-7103BE1D6935}" dt="2022-11-17T20:15:43.211" v="3371" actId="20577"/>
      <pc:docMkLst>
        <pc:docMk/>
      </pc:docMkLst>
      <pc:sldChg chg="modSp">
        <pc:chgData name="Alicia Malumbres" userId="S::amalumbres@bchange.es::b05d3152-ff16-4fd4-9f5e-96cd1ed69a36" providerId="AD" clId="Web-{6754AF85-3D88-3467-1CF0-7103BE1D6935}" dt="2022-11-17T19:34:48.449" v="140" actId="20577"/>
        <pc:sldMkLst>
          <pc:docMk/>
          <pc:sldMk cId="1104013634" sldId="2045"/>
        </pc:sldMkLst>
        <pc:spChg chg="mod">
          <ac:chgData name="Alicia Malumbres" userId="S::amalumbres@bchange.es::b05d3152-ff16-4fd4-9f5e-96cd1ed69a36" providerId="AD" clId="Web-{6754AF85-3D88-3467-1CF0-7103BE1D6935}" dt="2022-11-17T19:34:48.449" v="140" actId="20577"/>
          <ac:spMkLst>
            <pc:docMk/>
            <pc:sldMk cId="1104013634" sldId="2045"/>
            <ac:spMk id="8" creationId="{84D45435-B73F-44E8-2B53-08C270715619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33:12.024" v="135" actId="20577"/>
        <pc:sldMkLst>
          <pc:docMk/>
          <pc:sldMk cId="2198159673" sldId="2072"/>
        </pc:sldMkLst>
        <pc:spChg chg="mod">
          <ac:chgData name="Alicia Malumbres" userId="S::amalumbres@bchange.es::b05d3152-ff16-4fd4-9f5e-96cd1ed69a36" providerId="AD" clId="Web-{6754AF85-3D88-3467-1CF0-7103BE1D6935}" dt="2022-11-17T19:33:12.024" v="135" actId="20577"/>
          <ac:spMkLst>
            <pc:docMk/>
            <pc:sldMk cId="2198159673" sldId="2072"/>
            <ac:spMk id="5" creationId="{195D08D8-8D06-1645-EDB7-D4BD12F8B210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32:05.069" v="125" actId="20577"/>
        <pc:sldMkLst>
          <pc:docMk/>
          <pc:sldMk cId="2336017354" sldId="2126"/>
        </pc:sldMkLst>
        <pc:spChg chg="mod">
          <ac:chgData name="Alicia Malumbres" userId="S::amalumbres@bchange.es::b05d3152-ff16-4fd4-9f5e-96cd1ed69a36" providerId="AD" clId="Web-{6754AF85-3D88-3467-1CF0-7103BE1D6935}" dt="2022-11-17T19:32:05.069" v="125" actId="20577"/>
          <ac:spMkLst>
            <pc:docMk/>
            <pc:sldMk cId="2336017354" sldId="2126"/>
            <ac:spMk id="7" creationId="{16C5A5FF-E6D4-3DDF-4CCA-08805F1D48A0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40:03.426" v="382" actId="20577"/>
        <pc:sldMkLst>
          <pc:docMk/>
          <pc:sldMk cId="2805387025" sldId="2127"/>
        </pc:sldMkLst>
        <pc:spChg chg="mod">
          <ac:chgData name="Alicia Malumbres" userId="S::amalumbres@bchange.es::b05d3152-ff16-4fd4-9f5e-96cd1ed69a36" providerId="AD" clId="Web-{6754AF85-3D88-3467-1CF0-7103BE1D6935}" dt="2022-11-17T19:38:34.205" v="357" actId="20577"/>
          <ac:spMkLst>
            <pc:docMk/>
            <pc:sldMk cId="2805387025" sldId="2127"/>
            <ac:spMk id="8" creationId="{0F128D10-9FF7-9F45-D85D-30DE32D9540F}"/>
          </ac:spMkLst>
        </pc:spChg>
        <pc:spChg chg="mod">
          <ac:chgData name="Alicia Malumbres" userId="S::amalumbres@bchange.es::b05d3152-ff16-4fd4-9f5e-96cd1ed69a36" providerId="AD" clId="Web-{6754AF85-3D88-3467-1CF0-7103BE1D6935}" dt="2022-11-17T19:40:03.426" v="382" actId="20577"/>
          <ac:spMkLst>
            <pc:docMk/>
            <pc:sldMk cId="2805387025" sldId="2127"/>
            <ac:spMk id="10" creationId="{ABF56CB1-8411-1C2C-80EC-36A14E87C288}"/>
          </ac:spMkLst>
        </pc:spChg>
        <pc:graphicFrameChg chg="mod modGraphic">
          <ac:chgData name="Alicia Malumbres" userId="S::amalumbres@bchange.es::b05d3152-ff16-4fd4-9f5e-96cd1ed69a36" providerId="AD" clId="Web-{6754AF85-3D88-3467-1CF0-7103BE1D6935}" dt="2022-11-17T19:36:16.201" v="196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modSp">
        <pc:chgData name="Alicia Malumbres" userId="S::amalumbres@bchange.es::b05d3152-ff16-4fd4-9f5e-96cd1ed69a36" providerId="AD" clId="Web-{6754AF85-3D88-3467-1CF0-7103BE1D6935}" dt="2022-11-17T19:51:22.577" v="1155" actId="20577"/>
        <pc:sldMkLst>
          <pc:docMk/>
          <pc:sldMk cId="1545328840" sldId="2128"/>
        </pc:sldMkLst>
        <pc:spChg chg="mod">
          <ac:chgData name="Alicia Malumbres" userId="S::amalumbres@bchange.es::b05d3152-ff16-4fd4-9f5e-96cd1ed69a36" providerId="AD" clId="Web-{6754AF85-3D88-3467-1CF0-7103BE1D6935}" dt="2022-11-17T19:48:54.276" v="983" actId="20577"/>
          <ac:spMkLst>
            <pc:docMk/>
            <pc:sldMk cId="1545328840" sldId="2128"/>
            <ac:spMk id="33" creationId="{8BFDD18D-5354-D14E-8A0A-C69325910525}"/>
          </ac:spMkLst>
        </pc:spChg>
        <pc:spChg chg="mod">
          <ac:chgData name="Alicia Malumbres" userId="S::amalumbres@bchange.es::b05d3152-ff16-4fd4-9f5e-96cd1ed69a36" providerId="AD" clId="Web-{6754AF85-3D88-3467-1CF0-7103BE1D6935}" dt="2022-11-17T19:51:22.577" v="1155" actId="20577"/>
          <ac:spMkLst>
            <pc:docMk/>
            <pc:sldMk cId="1545328840" sldId="2128"/>
            <ac:spMk id="39" creationId="{FCD88706-2FA8-7371-C96A-02EBEF34F1DE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55:42.756" v="1851" actId="20577"/>
        <pc:sldMkLst>
          <pc:docMk/>
          <pc:sldMk cId="1932750775" sldId="2129"/>
        </pc:sldMkLst>
        <pc:spChg chg="mod">
          <ac:chgData name="Alicia Malumbres" userId="S::amalumbres@bchange.es::b05d3152-ff16-4fd4-9f5e-96cd1ed69a36" providerId="AD" clId="Web-{6754AF85-3D88-3467-1CF0-7103BE1D6935}" dt="2022-11-17T19:55:42.756" v="1851" actId="20577"/>
          <ac:spMkLst>
            <pc:docMk/>
            <pc:sldMk cId="1932750775" sldId="2129"/>
            <ac:spMk id="13" creationId="{D13FB813-80E1-7F74-F3FC-552137038928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40:32.786" v="397" actId="20577"/>
        <pc:sldMkLst>
          <pc:docMk/>
          <pc:sldMk cId="715194023" sldId="2130"/>
        </pc:sldMkLst>
        <pc:spChg chg="mod">
          <ac:chgData name="Alicia Malumbres" userId="S::amalumbres@bchange.es::b05d3152-ff16-4fd4-9f5e-96cd1ed69a36" providerId="AD" clId="Web-{6754AF85-3D88-3467-1CF0-7103BE1D6935}" dt="2022-11-17T19:40:32.786" v="397" actId="20577"/>
          <ac:spMkLst>
            <pc:docMk/>
            <pc:sldMk cId="715194023" sldId="2130"/>
            <ac:spMk id="7" creationId="{16C5A5FF-E6D4-3DDF-4CCA-08805F1D48A0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47:55.525" v="976" actId="20577"/>
        <pc:sldMkLst>
          <pc:docMk/>
          <pc:sldMk cId="2328612858" sldId="2131"/>
        </pc:sldMkLst>
        <pc:spChg chg="mod">
          <ac:chgData name="Alicia Malumbres" userId="S::amalumbres@bchange.es::b05d3152-ff16-4fd4-9f5e-96cd1ed69a36" providerId="AD" clId="Web-{6754AF85-3D88-3467-1CF0-7103BE1D6935}" dt="2022-11-17T19:47:55.525" v="976" actId="20577"/>
          <ac:spMkLst>
            <pc:docMk/>
            <pc:sldMk cId="2328612858" sldId="2131"/>
            <ac:spMk id="14" creationId="{03BA698A-4D80-5452-8256-04430C48F7F3}"/>
          </ac:spMkLst>
        </pc:spChg>
        <pc:spChg chg="mod">
          <ac:chgData name="Alicia Malumbres" userId="S::amalumbres@bchange.es::b05d3152-ff16-4fd4-9f5e-96cd1ed69a36" providerId="AD" clId="Web-{6754AF85-3D88-3467-1CF0-7103BE1D6935}" dt="2022-11-17T19:41:20.834" v="401" actId="20577"/>
          <ac:spMkLst>
            <pc:docMk/>
            <pc:sldMk cId="2328612858" sldId="2131"/>
            <ac:spMk id="15" creationId="{DE6480C4-EA92-47B8-7000-CE82290F5269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19:59:20.294" v="2003" actId="20577"/>
        <pc:sldMkLst>
          <pc:docMk/>
          <pc:sldMk cId="2950787632" sldId="2132"/>
        </pc:sldMkLst>
        <pc:spChg chg="mod">
          <ac:chgData name="Alicia Malumbres" userId="S::amalumbres@bchange.es::b05d3152-ff16-4fd4-9f5e-96cd1ed69a36" providerId="AD" clId="Web-{6754AF85-3D88-3467-1CF0-7103BE1D6935}" dt="2022-11-17T19:58:35.871" v="1948" actId="20577"/>
          <ac:spMkLst>
            <pc:docMk/>
            <pc:sldMk cId="2950787632" sldId="2132"/>
            <ac:spMk id="5" creationId="{C944295C-4330-6856-B5C6-E0A6A44A3B29}"/>
          </ac:spMkLst>
        </pc:spChg>
        <pc:spChg chg="mod">
          <ac:chgData name="Alicia Malumbres" userId="S::amalumbres@bchange.es::b05d3152-ff16-4fd4-9f5e-96cd1ed69a36" providerId="AD" clId="Web-{6754AF85-3D88-3467-1CF0-7103BE1D6935}" dt="2022-11-17T19:59:20.294" v="2003" actId="20577"/>
          <ac:spMkLst>
            <pc:docMk/>
            <pc:sldMk cId="2950787632" sldId="2132"/>
            <ac:spMk id="47" creationId="{DDC33528-3D01-7F5F-1477-8C8CC6DB0D9E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03:22.425" v="2314" actId="20577"/>
        <pc:sldMkLst>
          <pc:docMk/>
          <pc:sldMk cId="2409312149" sldId="2133"/>
        </pc:sldMkLst>
        <pc:spChg chg="mod">
          <ac:chgData name="Alicia Malumbres" userId="S::amalumbres@bchange.es::b05d3152-ff16-4fd4-9f5e-96cd1ed69a36" providerId="AD" clId="Web-{6754AF85-3D88-3467-1CF0-7103BE1D6935}" dt="2022-11-17T19:57:48.979" v="1931" actId="20577"/>
          <ac:spMkLst>
            <pc:docMk/>
            <pc:sldMk cId="2409312149" sldId="2133"/>
            <ac:spMk id="7" creationId="{C3505922-F2DC-E53D-0DF3-99DC86C62B47}"/>
          </ac:spMkLst>
        </pc:spChg>
        <pc:spChg chg="mod">
          <ac:chgData name="Alicia Malumbres" userId="S::amalumbres@bchange.es::b05d3152-ff16-4fd4-9f5e-96cd1ed69a36" providerId="AD" clId="Web-{6754AF85-3D88-3467-1CF0-7103BE1D6935}" dt="2022-11-17T20:03:22.425" v="2314" actId="20577"/>
          <ac:spMkLst>
            <pc:docMk/>
            <pc:sldMk cId="2409312149" sldId="2133"/>
            <ac:spMk id="9" creationId="{D330B8DD-C684-4854-DEFE-844268567F95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03:40.582" v="2317" actId="20577"/>
        <pc:sldMkLst>
          <pc:docMk/>
          <pc:sldMk cId="2024564194" sldId="2134"/>
        </pc:sldMkLst>
        <pc:spChg chg="mod">
          <ac:chgData name="Alicia Malumbres" userId="S::amalumbres@bchange.es::b05d3152-ff16-4fd4-9f5e-96cd1ed69a36" providerId="AD" clId="Web-{6754AF85-3D88-3467-1CF0-7103BE1D6935}" dt="2022-11-17T20:03:40.582" v="2317" actId="20577"/>
          <ac:spMkLst>
            <pc:docMk/>
            <pc:sldMk cId="2024564194" sldId="2134"/>
            <ac:spMk id="13" creationId="{F37DB060-D96E-818E-9334-6B210D3A3AA3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05:46.570" v="2404" actId="20577"/>
        <pc:sldMkLst>
          <pc:docMk/>
          <pc:sldMk cId="2131117808" sldId="2136"/>
        </pc:sldMkLst>
        <pc:spChg chg="mod">
          <ac:chgData name="Alicia Malumbres" userId="S::amalumbres@bchange.es::b05d3152-ff16-4fd4-9f5e-96cd1ed69a36" providerId="AD" clId="Web-{6754AF85-3D88-3467-1CF0-7103BE1D6935}" dt="2022-11-17T20:05:46.570" v="2404" actId="20577"/>
          <ac:spMkLst>
            <pc:docMk/>
            <pc:sldMk cId="2131117808" sldId="2136"/>
            <ac:spMk id="14" creationId="{BEA83A23-AECE-C2B8-2B54-0466354F7857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07:37.995" v="2611" actId="20577"/>
        <pc:sldMkLst>
          <pc:docMk/>
          <pc:sldMk cId="2718393904" sldId="2137"/>
        </pc:sldMkLst>
        <pc:spChg chg="mod">
          <ac:chgData name="Alicia Malumbres" userId="S::amalumbres@bchange.es::b05d3152-ff16-4fd4-9f5e-96cd1ed69a36" providerId="AD" clId="Web-{6754AF85-3D88-3467-1CF0-7103BE1D6935}" dt="2022-11-17T20:07:37.995" v="2611" actId="20577"/>
          <ac:spMkLst>
            <pc:docMk/>
            <pc:sldMk cId="2718393904" sldId="2137"/>
            <ac:spMk id="12" creationId="{8D4FD718-EE54-0B60-381D-824DA9130BBB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09:40.202" v="2842" actId="20577"/>
        <pc:sldMkLst>
          <pc:docMk/>
          <pc:sldMk cId="1761323666" sldId="2138"/>
        </pc:sldMkLst>
        <pc:spChg chg="mod">
          <ac:chgData name="Alicia Malumbres" userId="S::amalumbres@bchange.es::b05d3152-ff16-4fd4-9f5e-96cd1ed69a36" providerId="AD" clId="Web-{6754AF85-3D88-3467-1CF0-7103BE1D6935}" dt="2022-11-17T20:09:40.202" v="2842" actId="20577"/>
          <ac:spMkLst>
            <pc:docMk/>
            <pc:sldMk cId="1761323666" sldId="2138"/>
            <ac:spMk id="15" creationId="{C408D412-4F3C-412D-70FE-F95245AAFEE0}"/>
          </ac:spMkLst>
        </pc:spChg>
      </pc:sldChg>
      <pc:sldChg chg="modSp">
        <pc:chgData name="Alicia Malumbres" userId="S::amalumbres@bchange.es::b05d3152-ff16-4fd4-9f5e-96cd1ed69a36" providerId="AD" clId="Web-{6754AF85-3D88-3467-1CF0-7103BE1D6935}" dt="2022-11-17T20:15:43.211" v="3371" actId="20577"/>
        <pc:sldMkLst>
          <pc:docMk/>
          <pc:sldMk cId="61306691" sldId="2139"/>
        </pc:sldMkLst>
        <pc:spChg chg="mod">
          <ac:chgData name="Alicia Malumbres" userId="S::amalumbres@bchange.es::b05d3152-ff16-4fd4-9f5e-96cd1ed69a36" providerId="AD" clId="Web-{6754AF85-3D88-3467-1CF0-7103BE1D6935}" dt="2022-11-17T20:12:25.503" v="3112" actId="20577"/>
          <ac:spMkLst>
            <pc:docMk/>
            <pc:sldMk cId="61306691" sldId="2139"/>
            <ac:spMk id="12" creationId="{200314CA-D99F-C0D7-3FD3-1F814563A4D3}"/>
          </ac:spMkLst>
        </pc:spChg>
        <pc:spChg chg="mod">
          <ac:chgData name="Alicia Malumbres" userId="S::amalumbres@bchange.es::b05d3152-ff16-4fd4-9f5e-96cd1ed69a36" providerId="AD" clId="Web-{6754AF85-3D88-3467-1CF0-7103BE1D6935}" dt="2022-11-17T20:15:43.211" v="3371" actId="20577"/>
          <ac:spMkLst>
            <pc:docMk/>
            <pc:sldMk cId="61306691" sldId="2139"/>
            <ac:spMk id="13" creationId="{77261692-BE7A-47BA-06BF-A4180A3F8C2A}"/>
          </ac:spMkLst>
        </pc:spChg>
      </pc:sldChg>
    </pc:docChg>
  </pc:docChgLst>
  <pc:docChgLst>
    <pc:chgData name="Iñigo Manso" userId="S::imanso@bchange.es::bde537d1-b1ba-49be-b01a-20c966dd4381" providerId="AD" clId="Web-{8B22ED18-FED1-40C3-B874-86F68F53F84D}"/>
    <pc:docChg chg="delSld">
      <pc:chgData name="Iñigo Manso" userId="S::imanso@bchange.es::bde537d1-b1ba-49be-b01a-20c966dd4381" providerId="AD" clId="Web-{8B22ED18-FED1-40C3-B874-86F68F53F84D}" dt="2022-11-17T13:03:36.582" v="0"/>
      <pc:docMkLst>
        <pc:docMk/>
      </pc:docMkLst>
      <pc:sldChg chg="del">
        <pc:chgData name="Iñigo Manso" userId="S::imanso@bchange.es::bde537d1-b1ba-49be-b01a-20c966dd4381" providerId="AD" clId="Web-{8B22ED18-FED1-40C3-B874-86F68F53F84D}" dt="2022-11-17T13:03:36.582" v="0"/>
        <pc:sldMkLst>
          <pc:docMk/>
          <pc:sldMk cId="3485188280" sldId="2005"/>
        </pc:sldMkLst>
      </pc:sldChg>
    </pc:docChg>
  </pc:docChgLst>
  <pc:docChgLst>
    <pc:chgData name="Isabel Morales" userId="c99905c7-edab-4a10-9a1a-720def0e6170" providerId="ADAL" clId="{449962F3-6950-4160-B0A8-70669FC3200B}"/>
    <pc:docChg chg="undo redo custSel addSld modSld modMainMaster">
      <pc:chgData name="Isabel Morales" userId="c99905c7-edab-4a10-9a1a-720def0e6170" providerId="ADAL" clId="{449962F3-6950-4160-B0A8-70669FC3200B}" dt="2022-11-28T09:20:03.688" v="705"/>
      <pc:docMkLst>
        <pc:docMk/>
      </pc:docMkLst>
      <pc:sldChg chg="modSp mod">
        <pc:chgData name="Isabel Morales" userId="c99905c7-edab-4a10-9a1a-720def0e6170" providerId="ADAL" clId="{449962F3-6950-4160-B0A8-70669FC3200B}" dt="2022-11-18T13:04:11.094" v="461" actId="14100"/>
        <pc:sldMkLst>
          <pc:docMk/>
          <pc:sldMk cId="4157541688" sldId="2034"/>
        </pc:sldMkLst>
        <pc:spChg chg="mod">
          <ac:chgData name="Isabel Morales" userId="c99905c7-edab-4a10-9a1a-720def0e6170" providerId="ADAL" clId="{449962F3-6950-4160-B0A8-70669FC3200B}" dt="2022-11-18T13:03:52.095" v="455" actId="2711"/>
          <ac:spMkLst>
            <pc:docMk/>
            <pc:sldMk cId="4157541688" sldId="2034"/>
            <ac:spMk id="2" creationId="{DB9CEC32-E11F-F34F-AE37-0C94354B665E}"/>
          </ac:spMkLst>
        </pc:spChg>
        <pc:spChg chg="mod">
          <ac:chgData name="Isabel Morales" userId="c99905c7-edab-4a10-9a1a-720def0e6170" providerId="ADAL" clId="{449962F3-6950-4160-B0A8-70669FC3200B}" dt="2022-11-18T13:03:46.742" v="454" actId="2711"/>
          <ac:spMkLst>
            <pc:docMk/>
            <pc:sldMk cId="4157541688" sldId="2034"/>
            <ac:spMk id="3" creationId="{6785C7FC-6C0E-CE9B-D1AD-42FAD5C3A0EC}"/>
          </ac:spMkLst>
        </pc:spChg>
        <pc:spChg chg="mod">
          <ac:chgData name="Isabel Morales" userId="c99905c7-edab-4a10-9a1a-720def0e6170" providerId="ADAL" clId="{449962F3-6950-4160-B0A8-70669FC3200B}" dt="2022-11-18T13:03:46.742" v="454" actId="2711"/>
          <ac:spMkLst>
            <pc:docMk/>
            <pc:sldMk cId="4157541688" sldId="2034"/>
            <ac:spMk id="4" creationId="{F9C159CC-E144-6CA8-6995-A2C78297D42A}"/>
          </ac:spMkLst>
        </pc:spChg>
        <pc:spChg chg="mod">
          <ac:chgData name="Isabel Morales" userId="c99905c7-edab-4a10-9a1a-720def0e6170" providerId="ADAL" clId="{449962F3-6950-4160-B0A8-70669FC3200B}" dt="2022-11-18T13:04:00.644" v="458" actId="404"/>
          <ac:spMkLst>
            <pc:docMk/>
            <pc:sldMk cId="4157541688" sldId="2034"/>
            <ac:spMk id="13" creationId="{A78A79EB-6062-35FF-C87F-B57599692BE3}"/>
          </ac:spMkLst>
        </pc:spChg>
        <pc:cxnChg chg="mod">
          <ac:chgData name="Isabel Morales" userId="c99905c7-edab-4a10-9a1a-720def0e6170" providerId="ADAL" clId="{449962F3-6950-4160-B0A8-70669FC3200B}" dt="2022-11-18T13:04:11.094" v="461" actId="14100"/>
          <ac:cxnSpMkLst>
            <pc:docMk/>
            <pc:sldMk cId="4157541688" sldId="2034"/>
            <ac:cxnSpMk id="6" creationId="{34FE935E-F22F-12A3-E69F-4864F90188F3}"/>
          </ac:cxnSpMkLst>
        </pc:cxnChg>
      </pc:sldChg>
      <pc:sldChg chg="modSp mod">
        <pc:chgData name="Isabel Morales" userId="c99905c7-edab-4a10-9a1a-720def0e6170" providerId="ADAL" clId="{449962F3-6950-4160-B0A8-70669FC3200B}" dt="2022-11-18T13:00:32.313" v="409" actId="2711"/>
        <pc:sldMkLst>
          <pc:docMk/>
          <pc:sldMk cId="3670907871" sldId="2036"/>
        </pc:sldMkLst>
        <pc:spChg chg="mod">
          <ac:chgData name="Isabel Morales" userId="c99905c7-edab-4a10-9a1a-720def0e6170" providerId="ADAL" clId="{449962F3-6950-4160-B0A8-70669FC3200B}" dt="2022-11-18T13:00:21.526" v="408" actId="2711"/>
          <ac:spMkLst>
            <pc:docMk/>
            <pc:sldMk cId="3670907871" sldId="2036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18T13:00:32.313" v="409" actId="2711"/>
          <ac:spMkLst>
            <pc:docMk/>
            <pc:sldMk cId="3670907871" sldId="2036"/>
            <ac:spMk id="3" creationId="{D28121E2-A729-CB47-B5F0-9FE36F78CF3B}"/>
          </ac:spMkLst>
        </pc:spChg>
      </pc:sldChg>
      <pc:sldChg chg="modSp mod">
        <pc:chgData name="Isabel Morales" userId="c99905c7-edab-4a10-9a1a-720def0e6170" providerId="ADAL" clId="{449962F3-6950-4160-B0A8-70669FC3200B}" dt="2022-11-18T13:05:51.264" v="473" actId="2711"/>
        <pc:sldMkLst>
          <pc:docMk/>
          <pc:sldMk cId="494589730" sldId="2044"/>
        </pc:sldMkLst>
        <pc:spChg chg="mod">
          <ac:chgData name="Isabel Morales" userId="c99905c7-edab-4a10-9a1a-720def0e6170" providerId="ADAL" clId="{449962F3-6950-4160-B0A8-70669FC3200B}" dt="2022-11-18T13:05:33.116" v="467" actId="2711"/>
          <ac:spMkLst>
            <pc:docMk/>
            <pc:sldMk cId="494589730" sldId="2044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18T13:05:51.264" v="473" actId="2711"/>
          <ac:spMkLst>
            <pc:docMk/>
            <pc:sldMk cId="494589730" sldId="2044"/>
            <ac:spMk id="3" creationId="{D28121E2-A729-CB47-B5F0-9FE36F78CF3B}"/>
          </ac:spMkLst>
        </pc:spChg>
      </pc:sldChg>
      <pc:sldChg chg="addSp delSp modSp mod">
        <pc:chgData name="Isabel Morales" userId="c99905c7-edab-4a10-9a1a-720def0e6170" providerId="ADAL" clId="{449962F3-6950-4160-B0A8-70669FC3200B}" dt="2022-11-21T07:49:26.019" v="629" actId="14100"/>
        <pc:sldMkLst>
          <pc:docMk/>
          <pc:sldMk cId="1104013634" sldId="2045"/>
        </pc:sldMkLst>
        <pc:spChg chg="mod">
          <ac:chgData name="Isabel Morales" userId="c99905c7-edab-4a10-9a1a-720def0e6170" providerId="ADAL" clId="{449962F3-6950-4160-B0A8-70669FC3200B}" dt="2022-11-18T13:07:37.130" v="479" actId="2711"/>
          <ac:spMkLst>
            <pc:docMk/>
            <pc:sldMk cId="1104013634" sldId="2045"/>
            <ac:spMk id="2" creationId="{B908DA63-4690-864A-A9F4-D8A0EEF87979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3" creationId="{2B33CC1E-7DAC-C8D1-E123-91B788AABC73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4" creationId="{A0BAC080-25E3-C2B4-C453-69AB5BC8DEC4}"/>
          </ac:spMkLst>
        </pc:spChg>
        <pc:spChg chg="add del mod">
          <ac:chgData name="Isabel Morales" userId="c99905c7-edab-4a10-9a1a-720def0e6170" providerId="ADAL" clId="{449962F3-6950-4160-B0A8-70669FC3200B}" dt="2022-11-18T12:53:58.335" v="74"/>
          <ac:spMkLst>
            <pc:docMk/>
            <pc:sldMk cId="1104013634" sldId="2045"/>
            <ac:spMk id="5" creationId="{82EAE633-273C-FE4C-6103-62653555B615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6" creationId="{B741C143-6E04-C6A6-CE91-47243E0882C5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7" creationId="{BC87D029-3CCA-FF86-49AA-E62C6EA5EE5F}"/>
          </ac:spMkLst>
        </pc:spChg>
        <pc:spChg chg="mod">
          <ac:chgData name="Isabel Morales" userId="c99905c7-edab-4a10-9a1a-720def0e6170" providerId="ADAL" clId="{449962F3-6950-4160-B0A8-70669FC3200B}" dt="2022-11-18T13:08:12.181" v="494" actId="14100"/>
          <ac:spMkLst>
            <pc:docMk/>
            <pc:sldMk cId="1104013634" sldId="2045"/>
            <ac:spMk id="8" creationId="{84D45435-B73F-44E8-2B53-08C270715619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15" creationId="{7A2C94BE-67BA-054B-A954-2023A1187622}"/>
          </ac:spMkLst>
        </pc:spChg>
        <pc:spChg chg="add mod">
          <ac:chgData name="Isabel Morales" userId="c99905c7-edab-4a10-9a1a-720def0e6170" providerId="ADAL" clId="{449962F3-6950-4160-B0A8-70669FC3200B}" dt="2022-11-18T13:07:41.936" v="480" actId="1076"/>
          <ac:spMkLst>
            <pc:docMk/>
            <pc:sldMk cId="1104013634" sldId="2045"/>
            <ac:spMk id="16" creationId="{91F734D6-7713-D8F9-8CC5-0CDEB4C876E9}"/>
          </ac:spMkLst>
        </pc:spChg>
        <pc:spChg chg="add del mod">
          <ac:chgData name="Isabel Morales" userId="c99905c7-edab-4a10-9a1a-720def0e6170" providerId="ADAL" clId="{449962F3-6950-4160-B0A8-70669FC3200B}" dt="2022-11-18T12:54:59.167" v="83" actId="478"/>
          <ac:spMkLst>
            <pc:docMk/>
            <pc:sldMk cId="1104013634" sldId="2045"/>
            <ac:spMk id="17" creationId="{ECD750CE-5B05-2F3E-CDD3-0F1DB182400E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18" creationId="{A84E475A-0592-4E4A-8E08-341E8D6D7219}"/>
          </ac:spMkLst>
        </pc:spChg>
        <pc:spChg chg="add 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19" creationId="{A387D076-46B2-D5DD-9FBF-61C1FBD2CB4B}"/>
          </ac:spMkLst>
        </pc:spChg>
        <pc:spChg chg="mod">
          <ac:chgData name="Isabel Morales" userId="c99905c7-edab-4a10-9a1a-720def0e6170" providerId="ADAL" clId="{449962F3-6950-4160-B0A8-70669FC3200B}" dt="2022-11-18T13:07:44.580" v="481" actId="14100"/>
          <ac:spMkLst>
            <pc:docMk/>
            <pc:sldMk cId="1104013634" sldId="2045"/>
            <ac:spMk id="23" creationId="{E8FC0C64-6533-1B14-A3A2-83DD4F0E136B}"/>
          </ac:spMkLst>
        </pc:spChg>
        <pc:spChg chg="mod">
          <ac:chgData name="Isabel Morales" userId="c99905c7-edab-4a10-9a1a-720def0e6170" providerId="ADAL" clId="{449962F3-6950-4160-B0A8-70669FC3200B}" dt="2022-11-18T13:07:48.745" v="489" actId="1038"/>
          <ac:spMkLst>
            <pc:docMk/>
            <pc:sldMk cId="1104013634" sldId="2045"/>
            <ac:spMk id="32" creationId="{7BCB28C4-0221-B2B7-C150-5D0A64DBA411}"/>
          </ac:spMkLst>
        </pc:spChg>
        <pc:spChg chg="mod">
          <ac:chgData name="Isabel Morales" userId="c99905c7-edab-4a10-9a1a-720def0e6170" providerId="ADAL" clId="{449962F3-6950-4160-B0A8-70669FC3200B}" dt="2022-11-18T13:07:31.413" v="478" actId="2711"/>
          <ac:spMkLst>
            <pc:docMk/>
            <pc:sldMk cId="1104013634" sldId="2045"/>
            <ac:spMk id="36" creationId="{67859CD9-6C8C-0A43-9228-1A73BF7948A2}"/>
          </ac:spMkLst>
        </pc:spChg>
        <pc:spChg chg="mod">
          <ac:chgData name="Isabel Morales" userId="c99905c7-edab-4a10-9a1a-720def0e6170" providerId="ADAL" clId="{449962F3-6950-4160-B0A8-70669FC3200B}" dt="2022-11-21T07:49:26.019" v="629" actId="14100"/>
          <ac:spMkLst>
            <pc:docMk/>
            <pc:sldMk cId="1104013634" sldId="2045"/>
            <ac:spMk id="37" creationId="{C0DE3F9D-25B6-D3BE-E838-E3ADF42A743A}"/>
          </ac:spMkLst>
        </pc:spChg>
        <pc:grpChg chg="mod">
          <ac:chgData name="Isabel Morales" userId="c99905c7-edab-4a10-9a1a-720def0e6170" providerId="ADAL" clId="{449962F3-6950-4160-B0A8-70669FC3200B}" dt="2022-11-18T13:08:16.445" v="495" actId="14100"/>
          <ac:grpSpMkLst>
            <pc:docMk/>
            <pc:sldMk cId="1104013634" sldId="2045"/>
            <ac:grpSpMk id="11" creationId="{80EC3DAB-106B-601B-82C0-284075645797}"/>
          </ac:grpSpMkLst>
        </pc:grpChg>
        <pc:picChg chg="add del mod">
          <ac:chgData name="Isabel Morales" userId="c99905c7-edab-4a10-9a1a-720def0e6170" providerId="ADAL" clId="{449962F3-6950-4160-B0A8-70669FC3200B}" dt="2022-11-18T12:54:02.685" v="77" actId="478"/>
          <ac:picMkLst>
            <pc:docMk/>
            <pc:sldMk cId="1104013634" sldId="2045"/>
            <ac:picMk id="13" creationId="{1781FDD3-39C7-A65D-69F1-048E89885302}"/>
          </ac:picMkLst>
        </pc:picChg>
      </pc:sldChg>
      <pc:sldChg chg="modSp mod">
        <pc:chgData name="Isabel Morales" userId="c99905c7-edab-4a10-9a1a-720def0e6170" providerId="ADAL" clId="{449962F3-6950-4160-B0A8-70669FC3200B}" dt="2022-11-18T14:17:06.190" v="517" actId="2711"/>
        <pc:sldMkLst>
          <pc:docMk/>
          <pc:sldMk cId="2523208504" sldId="2046"/>
        </pc:sldMkLst>
        <pc:spChg chg="mod">
          <ac:chgData name="Isabel Morales" userId="c99905c7-edab-4a10-9a1a-720def0e6170" providerId="ADAL" clId="{449962F3-6950-4160-B0A8-70669FC3200B}" dt="2022-11-18T14:13:57.729" v="499" actId="2711"/>
          <ac:spMkLst>
            <pc:docMk/>
            <pc:sldMk cId="2523208504" sldId="2046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18T14:17:06.190" v="517" actId="2711"/>
          <ac:spMkLst>
            <pc:docMk/>
            <pc:sldMk cId="2523208504" sldId="2046"/>
            <ac:spMk id="3" creationId="{D28121E2-A729-CB47-B5F0-9FE36F78CF3B}"/>
          </ac:spMkLst>
        </pc:spChg>
      </pc:sldChg>
      <pc:sldChg chg="addSp delSp modSp mod">
        <pc:chgData name="Isabel Morales" userId="c99905c7-edab-4a10-9a1a-720def0e6170" providerId="ADAL" clId="{449962F3-6950-4160-B0A8-70669FC3200B}" dt="2022-11-21T07:41:55.100" v="563" actId="478"/>
        <pc:sldMkLst>
          <pc:docMk/>
          <pc:sldMk cId="3176925951" sldId="2047"/>
        </pc:sldMkLst>
        <pc:spChg chg="mod">
          <ac:chgData name="Isabel Morales" userId="c99905c7-edab-4a10-9a1a-720def0e6170" providerId="ADAL" clId="{449962F3-6950-4160-B0A8-70669FC3200B}" dt="2022-11-18T14:20:45.666" v="540" actId="1076"/>
          <ac:spMkLst>
            <pc:docMk/>
            <pc:sldMk cId="3176925951" sldId="2047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18T14:19:54.234" v="537" actId="2711"/>
          <ac:spMkLst>
            <pc:docMk/>
            <pc:sldMk cId="3176925951" sldId="2047"/>
            <ac:spMk id="3" creationId="{D28121E2-A729-CB47-B5F0-9FE36F78CF3B}"/>
          </ac:spMkLst>
        </pc:spChg>
        <pc:spChg chg="add del">
          <ac:chgData name="Isabel Morales" userId="c99905c7-edab-4a10-9a1a-720def0e6170" providerId="ADAL" clId="{449962F3-6950-4160-B0A8-70669FC3200B}" dt="2022-11-21T07:41:55.100" v="563" actId="478"/>
          <ac:spMkLst>
            <pc:docMk/>
            <pc:sldMk cId="3176925951" sldId="2047"/>
            <ac:spMk id="4" creationId="{97565150-A096-1011-09AF-33D86548F4FF}"/>
          </ac:spMkLst>
        </pc:spChg>
      </pc:sldChg>
      <pc:sldChg chg="modSp mod">
        <pc:chgData name="Isabel Morales" userId="c99905c7-edab-4a10-9a1a-720def0e6170" providerId="ADAL" clId="{449962F3-6950-4160-B0A8-70669FC3200B}" dt="2022-11-21T07:42:09.293" v="565" actId="2711"/>
        <pc:sldMkLst>
          <pc:docMk/>
          <pc:sldMk cId="1961601443" sldId="2048"/>
        </pc:sldMkLst>
        <pc:spChg chg="mod">
          <ac:chgData name="Isabel Morales" userId="c99905c7-edab-4a10-9a1a-720def0e6170" providerId="ADAL" clId="{449962F3-6950-4160-B0A8-70669FC3200B}" dt="2022-11-21T07:42:04.343" v="564" actId="2711"/>
          <ac:spMkLst>
            <pc:docMk/>
            <pc:sldMk cId="1961601443" sldId="2048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21T07:42:09.293" v="565" actId="2711"/>
          <ac:spMkLst>
            <pc:docMk/>
            <pc:sldMk cId="1961601443" sldId="2048"/>
            <ac:spMk id="3" creationId="{D28121E2-A729-CB47-B5F0-9FE36F78CF3B}"/>
          </ac:spMkLst>
        </pc:spChg>
      </pc:sldChg>
      <pc:sldChg chg="modSp mod">
        <pc:chgData name="Isabel Morales" userId="c99905c7-edab-4a10-9a1a-720def0e6170" providerId="ADAL" clId="{449962F3-6950-4160-B0A8-70669FC3200B}" dt="2022-11-21T07:43:00.075" v="571" actId="2711"/>
        <pc:sldMkLst>
          <pc:docMk/>
          <pc:sldMk cId="2728958920" sldId="2049"/>
        </pc:sldMkLst>
        <pc:spChg chg="mod">
          <ac:chgData name="Isabel Morales" userId="c99905c7-edab-4a10-9a1a-720def0e6170" providerId="ADAL" clId="{449962F3-6950-4160-B0A8-70669FC3200B}" dt="2022-11-21T07:42:55.618" v="570" actId="2711"/>
          <ac:spMkLst>
            <pc:docMk/>
            <pc:sldMk cId="2728958920" sldId="2049"/>
            <ac:spMk id="2" creationId="{A200FA4C-674B-C945-A406-1DCF32676B41}"/>
          </ac:spMkLst>
        </pc:spChg>
        <pc:spChg chg="mod">
          <ac:chgData name="Isabel Morales" userId="c99905c7-edab-4a10-9a1a-720def0e6170" providerId="ADAL" clId="{449962F3-6950-4160-B0A8-70669FC3200B}" dt="2022-11-21T07:43:00.075" v="571" actId="2711"/>
          <ac:spMkLst>
            <pc:docMk/>
            <pc:sldMk cId="2728958920" sldId="2049"/>
            <ac:spMk id="3" creationId="{D28121E2-A729-CB47-B5F0-9FE36F78CF3B}"/>
          </ac:spMkLst>
        </pc:spChg>
      </pc:sldChg>
      <pc:sldChg chg="modSp add mod">
        <pc:chgData name="Isabel Morales" userId="c99905c7-edab-4a10-9a1a-720def0e6170" providerId="ADAL" clId="{449962F3-6950-4160-B0A8-70669FC3200B}" dt="2022-11-24T08:14:55.032" v="644" actId="2711"/>
        <pc:sldMkLst>
          <pc:docMk/>
          <pc:sldMk cId="3905783202" sldId="2053"/>
        </pc:sldMkLst>
        <pc:spChg chg="mod">
          <ac:chgData name="Isabel Morales" userId="c99905c7-edab-4a10-9a1a-720def0e6170" providerId="ADAL" clId="{449962F3-6950-4160-B0A8-70669FC3200B}" dt="2022-11-24T08:14:55.032" v="644" actId="2711"/>
          <ac:spMkLst>
            <pc:docMk/>
            <pc:sldMk cId="3905783202" sldId="2053"/>
            <ac:spMk id="3" creationId="{D28121E2-A729-CB47-B5F0-9FE36F78CF3B}"/>
          </ac:spMkLst>
        </pc:spChg>
      </pc:sldChg>
      <pc:sldChg chg="modSp mod modNotesTx">
        <pc:chgData name="Isabel Morales" userId="c99905c7-edab-4a10-9a1a-720def0e6170" providerId="ADAL" clId="{449962F3-6950-4160-B0A8-70669FC3200B}" dt="2022-11-21T07:48:48.445" v="625" actId="313"/>
        <pc:sldMkLst>
          <pc:docMk/>
          <pc:sldMk cId="2198159673" sldId="2072"/>
        </pc:sldMkLst>
        <pc:spChg chg="mod">
          <ac:chgData name="Isabel Morales" userId="c99905c7-edab-4a10-9a1a-720def0e6170" providerId="ADAL" clId="{449962F3-6950-4160-B0A8-70669FC3200B}" dt="2022-11-21T07:48:48.445" v="625" actId="313"/>
          <ac:spMkLst>
            <pc:docMk/>
            <pc:sldMk cId="2198159673" sldId="2072"/>
            <ac:spMk id="4" creationId="{17FE099F-22D0-BC89-A4CB-7525E788A200}"/>
          </ac:spMkLst>
        </pc:spChg>
        <pc:spChg chg="mod">
          <ac:chgData name="Isabel Morales" userId="c99905c7-edab-4a10-9a1a-720def0e6170" providerId="ADAL" clId="{449962F3-6950-4160-B0A8-70669FC3200B}" dt="2022-11-18T13:02:04.675" v="434" actId="2711"/>
          <ac:spMkLst>
            <pc:docMk/>
            <pc:sldMk cId="2198159673" sldId="2072"/>
            <ac:spMk id="5" creationId="{195D08D8-8D06-1645-EDB7-D4BD12F8B210}"/>
          </ac:spMkLst>
        </pc:spChg>
        <pc:spChg chg="mod">
          <ac:chgData name="Isabel Morales" userId="c99905c7-edab-4a10-9a1a-720def0e6170" providerId="ADAL" clId="{449962F3-6950-4160-B0A8-70669FC3200B}" dt="2022-11-18T13:02:10.204" v="435" actId="2711"/>
          <ac:spMkLst>
            <pc:docMk/>
            <pc:sldMk cId="2198159673" sldId="2072"/>
            <ac:spMk id="12" creationId="{B55B988E-877A-844F-B85A-26AD799A93EA}"/>
          </ac:spMkLst>
        </pc:spChg>
        <pc:grpChg chg="mod">
          <ac:chgData name="Isabel Morales" userId="c99905c7-edab-4a10-9a1a-720def0e6170" providerId="ADAL" clId="{449962F3-6950-4160-B0A8-70669FC3200B}" dt="2022-11-18T14:15:57.964" v="511" actId="14100"/>
          <ac:grpSpMkLst>
            <pc:docMk/>
            <pc:sldMk cId="2198159673" sldId="2072"/>
            <ac:grpSpMk id="2" creationId="{A4125292-65AF-0585-05FD-8715F235E07C}"/>
          </ac:grpSpMkLst>
        </pc:grpChg>
        <pc:graphicFrameChg chg="modGraphic">
          <ac:chgData name="Isabel Morales" userId="c99905c7-edab-4a10-9a1a-720def0e6170" providerId="ADAL" clId="{449962F3-6950-4160-B0A8-70669FC3200B}" dt="2022-11-18T14:16:24.618" v="513" actId="2711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18T14:16:19.115" v="512" actId="2711"/>
          <ac:graphicFrameMkLst>
            <pc:docMk/>
            <pc:sldMk cId="2198159673" sldId="2072"/>
            <ac:graphicFrameMk id="14" creationId="{EB69FB15-E4D8-6947-A45B-4EC91EC24996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18T13:00:00.912" v="407" actId="2711"/>
        <pc:sldMkLst>
          <pc:docMk/>
          <pc:sldMk cId="1434962878" sldId="2111"/>
        </pc:sldMkLst>
        <pc:spChg chg="add mod">
          <ac:chgData name="Isabel Morales" userId="c99905c7-edab-4a10-9a1a-720def0e6170" providerId="ADAL" clId="{449962F3-6950-4160-B0A8-70669FC3200B}" dt="2022-11-18T13:00:00.912" v="407" actId="2711"/>
          <ac:spMkLst>
            <pc:docMk/>
            <pc:sldMk cId="1434962878" sldId="2111"/>
            <ac:spMk id="2" creationId="{5A8F559E-F2D0-B884-67FA-483430F029D5}"/>
          </ac:spMkLst>
        </pc:spChg>
        <pc:spChg chg="mod">
          <ac:chgData name="Isabel Morales" userId="c99905c7-edab-4a10-9a1a-720def0e6170" providerId="ADAL" clId="{449962F3-6950-4160-B0A8-70669FC3200B}" dt="2022-11-18T13:00:00.912" v="407" actId="2711"/>
          <ac:spMkLst>
            <pc:docMk/>
            <pc:sldMk cId="1434962878" sldId="2111"/>
            <ac:spMk id="4" creationId="{5F9D86F3-BEBB-1DD0-C639-BAD9C8DD352C}"/>
          </ac:spMkLst>
        </pc:spChg>
        <pc:spChg chg="mod">
          <ac:chgData name="Isabel Morales" userId="c99905c7-edab-4a10-9a1a-720def0e6170" providerId="ADAL" clId="{449962F3-6950-4160-B0A8-70669FC3200B}" dt="2022-11-18T13:00:00.912" v="407" actId="2711"/>
          <ac:spMkLst>
            <pc:docMk/>
            <pc:sldMk cId="1434962878" sldId="2111"/>
            <ac:spMk id="7" creationId="{136ACC6A-B0DD-D789-3902-BC8A862C74E9}"/>
          </ac:spMkLst>
        </pc:spChg>
        <pc:spChg chg="mod">
          <ac:chgData name="Isabel Morales" userId="c99905c7-edab-4a10-9a1a-720def0e6170" providerId="ADAL" clId="{449962F3-6950-4160-B0A8-70669FC3200B}" dt="2022-11-18T13:00:00.912" v="407" actId="2711"/>
          <ac:spMkLst>
            <pc:docMk/>
            <pc:sldMk cId="1434962878" sldId="2111"/>
            <ac:spMk id="14" creationId="{FD1E6124-B6D5-D646-86A6-4A48F466FF68}"/>
          </ac:spMkLst>
        </pc:spChg>
        <pc:spChg chg="mod">
          <ac:chgData name="Isabel Morales" userId="c99905c7-edab-4a10-9a1a-720def0e6170" providerId="ADAL" clId="{449962F3-6950-4160-B0A8-70669FC3200B}" dt="2022-11-18T13:00:00.912" v="407" actId="2711"/>
          <ac:spMkLst>
            <pc:docMk/>
            <pc:sldMk cId="1434962878" sldId="2111"/>
            <ac:spMk id="16" creationId="{E65B7D3A-CE88-416D-A4CE-C663C545D41C}"/>
          </ac:spMkLst>
        </pc:spChg>
      </pc:sldChg>
      <pc:sldChg chg="addSp modSp mod modNotesTx">
        <pc:chgData name="Isabel Morales" userId="c99905c7-edab-4a10-9a1a-720def0e6170" providerId="ADAL" clId="{449962F3-6950-4160-B0A8-70669FC3200B}" dt="2022-11-21T07:49:11.967" v="628" actId="14100"/>
        <pc:sldMkLst>
          <pc:docMk/>
          <pc:sldMk cId="1151864694" sldId="2116"/>
        </pc:sldMkLst>
        <pc:spChg chg="mod">
          <ac:chgData name="Isabel Morales" userId="c99905c7-edab-4a10-9a1a-720def0e6170" providerId="ADAL" clId="{449962F3-6950-4160-B0A8-70669FC3200B}" dt="2022-11-18T13:03:25.944" v="452" actId="2711"/>
          <ac:spMkLst>
            <pc:docMk/>
            <pc:sldMk cId="1151864694" sldId="2116"/>
            <ac:spMk id="2" creationId="{957D28C5-327F-BE41-8F95-4A8471A0FA3D}"/>
          </ac:spMkLst>
        </pc:spChg>
        <pc:spChg chg="mod">
          <ac:chgData name="Isabel Morales" userId="c99905c7-edab-4a10-9a1a-720def0e6170" providerId="ADAL" clId="{449962F3-6950-4160-B0A8-70669FC3200B}" dt="2022-11-21T07:49:02.010" v="627" actId="313"/>
          <ac:spMkLst>
            <pc:docMk/>
            <pc:sldMk cId="1151864694" sldId="2116"/>
            <ac:spMk id="3" creationId="{8535E1D0-5C74-F1CE-E51B-78142543747A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4" creationId="{05E34B91-BC89-BF70-DC01-E71FA7EEB00F}"/>
          </ac:spMkLst>
        </pc:spChg>
        <pc:spChg chg="add 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5" creationId="{D7690F31-89CC-3403-9A47-B30DD0EF002D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6" creationId="{7DA3BD4C-5BE4-BF0B-19C6-330EEDEB7DAD}"/>
          </ac:spMkLst>
        </pc:spChg>
        <pc:spChg chg="mod">
          <ac:chgData name="Isabel Morales" userId="c99905c7-edab-4a10-9a1a-720def0e6170" providerId="ADAL" clId="{449962F3-6950-4160-B0A8-70669FC3200B}" dt="2022-11-18T13:03:26.132" v="453" actId="14100"/>
          <ac:spMkLst>
            <pc:docMk/>
            <pc:sldMk cId="1151864694" sldId="2116"/>
            <ac:spMk id="12" creationId="{1178EFA1-6E46-1E85-1FFD-6EC1BF9C4134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17" creationId="{3826105C-41CF-013F-85AE-B10A4134326C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18" creationId="{04E1E03A-FE47-5AA4-D465-F3064A12918F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19" creationId="{0AE7CDFE-2D51-D94A-7787-814CAAD11C15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0" creationId="{6D7B11D1-05D4-0C45-B070-68FE406F6813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1" creationId="{67A4922C-9EAF-DEED-B27F-65BD5F077AF9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8" creationId="{050E919F-C0A9-78B2-E97E-EE55D9F2FB12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29" creationId="{898243E3-6B5B-BF31-11D1-1D96D34C060D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30" creationId="{7D220751-EDF8-AA10-BE67-663B59B43876}"/>
          </ac:spMkLst>
        </pc:spChg>
        <pc:spChg chg="mod">
          <ac:chgData name="Isabel Morales" userId="c99905c7-edab-4a10-9a1a-720def0e6170" providerId="ADAL" clId="{449962F3-6950-4160-B0A8-70669FC3200B}" dt="2022-11-18T13:03:25.730" v="451" actId="2711"/>
          <ac:spMkLst>
            <pc:docMk/>
            <pc:sldMk cId="1151864694" sldId="2116"/>
            <ac:spMk id="33" creationId="{46CD7602-4E1C-6541-0A30-F76659937503}"/>
          </ac:spMkLst>
        </pc:spChg>
        <pc:grpChg chg="mod">
          <ac:chgData name="Isabel Morales" userId="c99905c7-edab-4a10-9a1a-720def0e6170" providerId="ADAL" clId="{449962F3-6950-4160-B0A8-70669FC3200B}" dt="2022-11-21T07:49:11.967" v="628" actId="14100"/>
          <ac:grpSpMkLst>
            <pc:docMk/>
            <pc:sldMk cId="1151864694" sldId="2116"/>
            <ac:grpSpMk id="9" creationId="{9E50BBE1-725D-B78F-931C-1D207C94AC3A}"/>
          </ac:grpSpMkLst>
        </pc:grpChg>
      </pc:sldChg>
      <pc:sldChg chg="addSp modSp mod">
        <pc:chgData name="Isabel Morales" userId="c99905c7-edab-4a10-9a1a-720def0e6170" providerId="ADAL" clId="{449962F3-6950-4160-B0A8-70669FC3200B}" dt="2022-11-21T07:47:44.678" v="622" actId="1076"/>
        <pc:sldMkLst>
          <pc:docMk/>
          <pc:sldMk cId="2336017354" sldId="2126"/>
        </pc:sldMkLst>
        <pc:spChg chg="mod">
          <ac:chgData name="Isabel Morales" userId="c99905c7-edab-4a10-9a1a-720def0e6170" providerId="ADAL" clId="{449962F3-6950-4160-B0A8-70669FC3200B}" dt="2022-11-18T13:00:59.002" v="411" actId="2711"/>
          <ac:spMkLst>
            <pc:docMk/>
            <pc:sldMk cId="2336017354" sldId="2126"/>
            <ac:spMk id="3" creationId="{6B36E51F-BF7A-0A43-AC3C-B2B845A59BC6}"/>
          </ac:spMkLst>
        </pc:spChg>
        <pc:spChg chg="add mod">
          <ac:chgData name="Isabel Morales" userId="c99905c7-edab-4a10-9a1a-720def0e6170" providerId="ADAL" clId="{449962F3-6950-4160-B0A8-70669FC3200B}" dt="2022-11-18T13:04:21.745" v="462" actId="1076"/>
          <ac:spMkLst>
            <pc:docMk/>
            <pc:sldMk cId="2336017354" sldId="2126"/>
            <ac:spMk id="5" creationId="{BF08D2E0-793E-4F9E-F39E-683856E0137A}"/>
          </ac:spMkLst>
        </pc:spChg>
        <pc:spChg chg="mod">
          <ac:chgData name="Isabel Morales" userId="c99905c7-edab-4a10-9a1a-720def0e6170" providerId="ADAL" clId="{449962F3-6950-4160-B0A8-70669FC3200B}" dt="2022-11-18T13:00:51.029" v="410" actId="2711"/>
          <ac:spMkLst>
            <pc:docMk/>
            <pc:sldMk cId="2336017354" sldId="2126"/>
            <ac:spMk id="7" creationId="{16C5A5FF-E6D4-3DDF-4CCA-08805F1D48A0}"/>
          </ac:spMkLst>
        </pc:spChg>
        <pc:spChg chg="mod">
          <ac:chgData name="Isabel Morales" userId="c99905c7-edab-4a10-9a1a-720def0e6170" providerId="ADAL" clId="{449962F3-6950-4160-B0A8-70669FC3200B}" dt="2022-11-18T13:00:51.029" v="410" actId="2711"/>
          <ac:spMkLst>
            <pc:docMk/>
            <pc:sldMk cId="2336017354" sldId="2126"/>
            <ac:spMk id="20" creationId="{8A5A8D6B-8A62-597F-2C98-C200A143BB3D}"/>
          </ac:spMkLst>
        </pc:spChg>
        <pc:spChg chg="mod">
          <ac:chgData name="Isabel Morales" userId="c99905c7-edab-4a10-9a1a-720def0e6170" providerId="ADAL" clId="{449962F3-6950-4160-B0A8-70669FC3200B}" dt="2022-11-21T07:47:44.678" v="622" actId="1076"/>
          <ac:spMkLst>
            <pc:docMk/>
            <pc:sldMk cId="2336017354" sldId="2126"/>
            <ac:spMk id="21" creationId="{63FF4BE9-61B5-1BC8-01FD-FDED89E7957F}"/>
          </ac:spMkLst>
        </pc:spChg>
        <pc:spChg chg="mod">
          <ac:chgData name="Isabel Morales" userId="c99905c7-edab-4a10-9a1a-720def0e6170" providerId="ADAL" clId="{449962F3-6950-4160-B0A8-70669FC3200B}" dt="2022-11-18T13:05:16.645" v="466" actId="2711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Isabel Morales" userId="c99905c7-edab-4a10-9a1a-720def0e6170" providerId="ADAL" clId="{449962F3-6950-4160-B0A8-70669FC3200B}" dt="2022-11-18T13:01:15.354" v="425" actId="1036"/>
          <ac:spMkLst>
            <pc:docMk/>
            <pc:sldMk cId="2336017354" sldId="2126"/>
            <ac:spMk id="28" creationId="{E1E5E7B1-3C00-AA1C-C474-ACCDECE21E76}"/>
          </ac:spMkLst>
        </pc:spChg>
        <pc:spChg chg="mod">
          <ac:chgData name="Isabel Morales" userId="c99905c7-edab-4a10-9a1a-720def0e6170" providerId="ADAL" clId="{449962F3-6950-4160-B0A8-70669FC3200B}" dt="2022-11-18T13:00:51.029" v="410" actId="2711"/>
          <ac:spMkLst>
            <pc:docMk/>
            <pc:sldMk cId="2336017354" sldId="2126"/>
            <ac:spMk id="29" creationId="{0F074669-35B2-68E8-D3A3-7B7EB3EF2C4F}"/>
          </ac:spMkLst>
        </pc:spChg>
        <pc:spChg chg="mod">
          <ac:chgData name="Isabel Morales" userId="c99905c7-edab-4a10-9a1a-720def0e6170" providerId="ADAL" clId="{449962F3-6950-4160-B0A8-70669FC3200B}" dt="2022-11-18T13:01:21.455" v="427" actId="14100"/>
          <ac:spMkLst>
            <pc:docMk/>
            <pc:sldMk cId="2336017354" sldId="2126"/>
            <ac:spMk id="30" creationId="{0DE50277-F0DA-5DE0-9002-A0AFC90E1D64}"/>
          </ac:spMkLst>
        </pc:spChg>
        <pc:grpChg chg="mod">
          <ac:chgData name="Isabel Morales" userId="c99905c7-edab-4a10-9a1a-720def0e6170" providerId="ADAL" clId="{449962F3-6950-4160-B0A8-70669FC3200B}" dt="2022-11-18T13:01:45.232" v="432" actId="14100"/>
          <ac:grpSpMkLst>
            <pc:docMk/>
            <pc:sldMk cId="2336017354" sldId="2126"/>
            <ac:grpSpMk id="2" creationId="{EFAAB570-C49E-D9FE-B916-DA19662630A7}"/>
          </ac:grpSpMkLst>
        </pc:grpChg>
      </pc:sldChg>
      <pc:sldChg chg="modSp mod">
        <pc:chgData name="Isabel Morales" userId="c99905c7-edab-4a10-9a1a-720def0e6170" providerId="ADAL" clId="{449962F3-6950-4160-B0A8-70669FC3200B}" dt="2022-11-21T07:49:44.147" v="634" actId="14100"/>
        <pc:sldMkLst>
          <pc:docMk/>
          <pc:sldMk cId="2805387025" sldId="2127"/>
        </pc:sldMkLst>
        <pc:spChg chg="mod">
          <ac:chgData name="Isabel Morales" userId="c99905c7-edab-4a10-9a1a-720def0e6170" providerId="ADAL" clId="{449962F3-6950-4160-B0A8-70669FC3200B}" dt="2022-11-21T07:49:39.281" v="633" actId="20577"/>
          <ac:spMkLst>
            <pc:docMk/>
            <pc:sldMk cId="2805387025" sldId="2127"/>
            <ac:spMk id="8" creationId="{0F128D10-9FF7-9F45-D85D-30DE32D9540F}"/>
          </ac:spMkLst>
        </pc:spChg>
        <pc:spChg chg="mod">
          <ac:chgData name="Isabel Morales" userId="c99905c7-edab-4a10-9a1a-720def0e6170" providerId="ADAL" clId="{449962F3-6950-4160-B0A8-70669FC3200B}" dt="2022-11-18T13:08:45.414" v="498" actId="2711"/>
          <ac:spMkLst>
            <pc:docMk/>
            <pc:sldMk cId="2805387025" sldId="2127"/>
            <ac:spMk id="9" creationId="{4DE073CA-E542-5E49-8EB5-051910981605}"/>
          </ac:spMkLst>
        </pc:spChg>
        <pc:spChg chg="mod">
          <ac:chgData name="Isabel Morales" userId="c99905c7-edab-4a10-9a1a-720def0e6170" providerId="ADAL" clId="{449962F3-6950-4160-B0A8-70669FC3200B}" dt="2022-11-18T13:08:37.884" v="497" actId="2711"/>
          <ac:spMkLst>
            <pc:docMk/>
            <pc:sldMk cId="2805387025" sldId="2127"/>
            <ac:spMk id="10" creationId="{ABF56CB1-8411-1C2C-80EC-36A14E87C288}"/>
          </ac:spMkLst>
        </pc:spChg>
        <pc:grpChg chg="mod">
          <ac:chgData name="Isabel Morales" userId="c99905c7-edab-4a10-9a1a-720def0e6170" providerId="ADAL" clId="{449962F3-6950-4160-B0A8-70669FC3200B}" dt="2022-11-21T07:49:44.147" v="634" actId="14100"/>
          <ac:grpSpMkLst>
            <pc:docMk/>
            <pc:sldMk cId="2805387025" sldId="2127"/>
            <ac:grpSpMk id="15" creationId="{F26FE61F-A7C2-2821-A073-FA20762B9C96}"/>
          </ac:grpSpMkLst>
        </pc:grpChg>
        <pc:graphicFrameChg chg="modGraphic">
          <ac:chgData name="Isabel Morales" userId="c99905c7-edab-4a10-9a1a-720def0e6170" providerId="ADAL" clId="{449962F3-6950-4160-B0A8-70669FC3200B}" dt="2022-11-18T14:16:46.652" v="515" actId="2711"/>
          <ac:graphicFrameMkLst>
            <pc:docMk/>
            <pc:sldMk cId="2805387025" sldId="2127"/>
            <ac:graphicFrameMk id="2" creationId="{8694E1E9-2CF7-7E3B-03C5-F2FF935481E7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18T14:16:35.235" v="514" actId="2711"/>
          <ac:graphicFrameMkLst>
            <pc:docMk/>
            <pc:sldMk cId="2805387025" sldId="2127"/>
            <ac:graphicFrameMk id="4" creationId="{F55AEFF8-D6AD-92A0-AF89-687FCFB504B4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21T07:50:02.206" v="635" actId="14100"/>
        <pc:sldMkLst>
          <pc:docMk/>
          <pc:sldMk cId="1545328840" sldId="2128"/>
        </pc:sldMkLst>
        <pc:spChg chg="mod">
          <ac:chgData name="Isabel Morales" userId="c99905c7-edab-4a10-9a1a-720def0e6170" providerId="ADAL" clId="{449962F3-6950-4160-B0A8-70669FC3200B}" dt="2022-11-18T14:18:38.550" v="527" actId="2711"/>
          <ac:spMkLst>
            <pc:docMk/>
            <pc:sldMk cId="1545328840" sldId="2128"/>
            <ac:spMk id="2" creationId="{A151883C-71B3-054A-BF73-868362EEA501}"/>
          </ac:spMkLst>
        </pc:spChg>
        <pc:spChg chg="add 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" creationId="{D747AC2A-CFF0-100E-0093-2634184620AB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4" creationId="{BDFBE366-5939-6690-622B-8DC67329F371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22" creationId="{DD090676-1F0A-DB42-8E92-3B6359984184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0" creationId="{CF70F049-5B53-5433-F99A-7F1059A438B2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1" creationId="{F3D924F3-327D-CEDA-B163-101B5E7B9914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2" creationId="{E19FFD25-ECCF-6DBB-A7E7-4D58AEEE08D6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3" creationId="{8BFDD18D-5354-D14E-8A0A-C69325910525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4" creationId="{E43D99A4-D793-7261-E596-3958FCFE2DFB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6" creationId="{DFAF5F4F-58C7-05D2-C015-61DD23FFCF79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7" creationId="{ED5D7C83-9DA5-62EC-A968-5E2FD64965D6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8" creationId="{29A1240E-A8D0-433D-00C9-94767D679BF4}"/>
          </ac:spMkLst>
        </pc:spChg>
        <pc:spChg chg="mod">
          <ac:chgData name="Isabel Morales" userId="c99905c7-edab-4a10-9a1a-720def0e6170" providerId="ADAL" clId="{449962F3-6950-4160-B0A8-70669FC3200B}" dt="2022-11-18T14:18:28.724" v="526" actId="2711"/>
          <ac:spMkLst>
            <pc:docMk/>
            <pc:sldMk cId="1545328840" sldId="2128"/>
            <ac:spMk id="39" creationId="{FCD88706-2FA8-7371-C96A-02EBEF34F1DE}"/>
          </ac:spMkLst>
        </pc:spChg>
        <pc:grpChg chg="mod">
          <ac:chgData name="Isabel Morales" userId="c99905c7-edab-4a10-9a1a-720def0e6170" providerId="ADAL" clId="{449962F3-6950-4160-B0A8-70669FC3200B}" dt="2022-11-21T07:50:02.206" v="635" actId="14100"/>
          <ac:grpSpMkLst>
            <pc:docMk/>
            <pc:sldMk cId="1545328840" sldId="2128"/>
            <ac:grpSpMk id="26" creationId="{943E240E-FD7D-6BA1-587B-0F6F9A0FADB4}"/>
          </ac:grpSpMkLst>
        </pc:grpChg>
      </pc:sldChg>
      <pc:sldChg chg="modSp mod">
        <pc:chgData name="Isabel Morales" userId="c99905c7-edab-4a10-9a1a-720def0e6170" providerId="ADAL" clId="{449962F3-6950-4160-B0A8-70669FC3200B}" dt="2022-11-18T14:19:27.514" v="535" actId="14100"/>
        <pc:sldMkLst>
          <pc:docMk/>
          <pc:sldMk cId="1932750775" sldId="2129"/>
        </pc:sldMkLst>
        <pc:spChg chg="mod">
          <ac:chgData name="Isabel Morales" userId="c99905c7-edab-4a10-9a1a-720def0e6170" providerId="ADAL" clId="{449962F3-6950-4160-B0A8-70669FC3200B}" dt="2022-11-18T14:19:18.795" v="533" actId="2711"/>
          <ac:spMkLst>
            <pc:docMk/>
            <pc:sldMk cId="1932750775" sldId="2129"/>
            <ac:spMk id="10" creationId="{5AF04B2B-6CB3-AE4E-B27C-5CC43923BA24}"/>
          </ac:spMkLst>
        </pc:spChg>
        <pc:spChg chg="mod">
          <ac:chgData name="Isabel Morales" userId="c99905c7-edab-4a10-9a1a-720def0e6170" providerId="ADAL" clId="{449962F3-6950-4160-B0A8-70669FC3200B}" dt="2022-11-18T14:19:13.035" v="532" actId="2711"/>
          <ac:spMkLst>
            <pc:docMk/>
            <pc:sldMk cId="1932750775" sldId="2129"/>
            <ac:spMk id="13" creationId="{D13FB813-80E1-7F74-F3FC-552137038928}"/>
          </ac:spMkLst>
        </pc:spChg>
        <pc:spChg chg="mod">
          <ac:chgData name="Isabel Morales" userId="c99905c7-edab-4a10-9a1a-720def0e6170" providerId="ADAL" clId="{449962F3-6950-4160-B0A8-70669FC3200B}" dt="2022-11-18T14:19:13.035" v="532" actId="2711"/>
          <ac:spMkLst>
            <pc:docMk/>
            <pc:sldMk cId="1932750775" sldId="2129"/>
            <ac:spMk id="14" creationId="{FE5B8BBD-C025-6D2A-5419-CDC5DDF109AB}"/>
          </ac:spMkLst>
        </pc:spChg>
        <pc:grpChg chg="mod">
          <ac:chgData name="Isabel Morales" userId="c99905c7-edab-4a10-9a1a-720def0e6170" providerId="ADAL" clId="{449962F3-6950-4160-B0A8-70669FC3200B}" dt="2022-11-18T14:19:24.555" v="534" actId="14100"/>
          <ac:grpSpMkLst>
            <pc:docMk/>
            <pc:sldMk cId="1932750775" sldId="2129"/>
            <ac:grpSpMk id="4" creationId="{412D3640-69F2-67F0-BC47-36C5ABA45076}"/>
          </ac:grpSpMkLst>
        </pc:grpChg>
        <pc:graphicFrameChg chg="modGraphic">
          <ac:chgData name="Isabel Morales" userId="c99905c7-edab-4a10-9a1a-720def0e6170" providerId="ADAL" clId="{449962F3-6950-4160-B0A8-70669FC3200B}" dt="2022-11-18T14:19:27.514" v="535" actId="14100"/>
          <ac:graphicFrameMkLst>
            <pc:docMk/>
            <pc:sldMk cId="1932750775" sldId="2129"/>
            <ac:graphicFrameMk id="11" creationId="{419456E6-E4C2-5937-CE79-8A8C7AEF2B95}"/>
          </ac:graphicFrameMkLst>
        </pc:graphicFrameChg>
        <pc:graphicFrameChg chg="mod modGraphic">
          <ac:chgData name="Isabel Morales" userId="c99905c7-edab-4a10-9a1a-720def0e6170" providerId="ADAL" clId="{449962F3-6950-4160-B0A8-70669FC3200B}" dt="2022-11-18T14:19:05.203" v="531" actId="2711"/>
          <ac:graphicFrameMkLst>
            <pc:docMk/>
            <pc:sldMk cId="1932750775" sldId="2129"/>
            <ac:graphicFrameMk id="12" creationId="{2D28F27D-B383-B02B-AFFA-5E7F0F2C7E61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18T14:17:40.436" v="521" actId="14100"/>
        <pc:sldMkLst>
          <pc:docMk/>
          <pc:sldMk cId="715194023" sldId="2130"/>
        </pc:sldMkLst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2" creationId="{171EE977-D11D-40F1-4F7D-6C0A7A43E4A8}"/>
          </ac:spMkLst>
        </pc:spChg>
        <pc:spChg chg="mod">
          <ac:chgData name="Isabel Morales" userId="c99905c7-edab-4a10-9a1a-720def0e6170" providerId="ADAL" clId="{449962F3-6950-4160-B0A8-70669FC3200B}" dt="2022-11-18T14:17:28.285" v="519" actId="2711"/>
          <ac:spMkLst>
            <pc:docMk/>
            <pc:sldMk cId="715194023" sldId="2130"/>
            <ac:spMk id="3" creationId="{6B36E51F-BF7A-0A43-AC3C-B2B845A59BC6}"/>
          </ac:spMkLst>
        </pc:spChg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4" creationId="{877795F9-7E6B-CD78-032A-0C4874E30D35}"/>
          </ac:spMkLst>
        </pc:spChg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5" creationId="{D78F7981-C26C-7BF1-6934-E15E1099FF58}"/>
          </ac:spMkLst>
        </pc:spChg>
        <pc:spChg chg="add 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6" creationId="{00001420-95CD-7004-6C59-FC604071DCC2}"/>
          </ac:spMkLst>
        </pc:spChg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7" creationId="{16C5A5FF-E6D4-3DDF-4CCA-08805F1D48A0}"/>
          </ac:spMkLst>
        </pc:spChg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8" creationId="{571A342C-235D-4659-6982-AB80045A7D1C}"/>
          </ac:spMkLst>
        </pc:spChg>
        <pc:spChg chg="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9" creationId="{B50798D1-CEEE-1ADA-42DE-71BE90E3F574}"/>
          </ac:spMkLst>
        </pc:spChg>
        <pc:spChg chg="mod">
          <ac:chgData name="Isabel Morales" userId="c99905c7-edab-4a10-9a1a-720def0e6170" providerId="ADAL" clId="{449962F3-6950-4160-B0A8-70669FC3200B}" dt="2022-11-18T14:17:35.924" v="520" actId="14100"/>
          <ac:spMkLst>
            <pc:docMk/>
            <pc:sldMk cId="715194023" sldId="2130"/>
            <ac:spMk id="10" creationId="{E9C179FC-5ACD-96E4-EB22-11894D6628F2}"/>
          </ac:spMkLst>
        </pc:spChg>
        <pc:spChg chg="add 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11" creationId="{87C75172-8E57-41AE-44D7-DD0DC95C9A06}"/>
          </ac:spMkLst>
        </pc:spChg>
        <pc:spChg chg="add mod">
          <ac:chgData name="Isabel Morales" userId="c99905c7-edab-4a10-9a1a-720def0e6170" providerId="ADAL" clId="{449962F3-6950-4160-B0A8-70669FC3200B}" dt="2022-11-18T14:17:22.475" v="518" actId="2711"/>
          <ac:spMkLst>
            <pc:docMk/>
            <pc:sldMk cId="715194023" sldId="2130"/>
            <ac:spMk id="14" creationId="{248CC94A-2560-E88B-1D97-3C4EE74B1CB1}"/>
          </ac:spMkLst>
        </pc:spChg>
        <pc:grpChg chg="mod">
          <ac:chgData name="Isabel Morales" userId="c99905c7-edab-4a10-9a1a-720def0e6170" providerId="ADAL" clId="{449962F3-6950-4160-B0A8-70669FC3200B}" dt="2022-11-18T14:17:40.436" v="521" actId="14100"/>
          <ac:grpSpMkLst>
            <pc:docMk/>
            <pc:sldMk cId="715194023" sldId="2130"/>
            <ac:grpSpMk id="16" creationId="{F8A3D501-FD1F-B475-D92E-D0ADD11AC306}"/>
          </ac:grpSpMkLst>
        </pc:grpChg>
      </pc:sldChg>
      <pc:sldChg chg="modSp mod">
        <pc:chgData name="Isabel Morales" userId="c99905c7-edab-4a10-9a1a-720def0e6170" providerId="ADAL" clId="{449962F3-6950-4160-B0A8-70669FC3200B}" dt="2022-11-18T14:18:16.108" v="525" actId="2711"/>
        <pc:sldMkLst>
          <pc:docMk/>
          <pc:sldMk cId="2328612858" sldId="2131"/>
        </pc:sldMkLst>
        <pc:spChg chg="mod">
          <ac:chgData name="Isabel Morales" userId="c99905c7-edab-4a10-9a1a-720def0e6170" providerId="ADAL" clId="{449962F3-6950-4160-B0A8-70669FC3200B}" dt="2022-11-18T14:17:55.325" v="523" actId="2711"/>
          <ac:spMkLst>
            <pc:docMk/>
            <pc:sldMk cId="2328612858" sldId="2131"/>
            <ac:spMk id="9" creationId="{1DE16F37-F4CF-8B4E-9600-C2EBFD86B10A}"/>
          </ac:spMkLst>
        </pc:spChg>
        <pc:spChg chg="mod">
          <ac:chgData name="Isabel Morales" userId="c99905c7-edab-4a10-9a1a-720def0e6170" providerId="ADAL" clId="{449962F3-6950-4160-B0A8-70669FC3200B}" dt="2022-11-18T14:17:49.970" v="522" actId="2711"/>
          <ac:spMkLst>
            <pc:docMk/>
            <pc:sldMk cId="2328612858" sldId="2131"/>
            <ac:spMk id="14" creationId="{03BA698A-4D80-5452-8256-04430C48F7F3}"/>
          </ac:spMkLst>
        </pc:spChg>
        <pc:spChg chg="mod">
          <ac:chgData name="Isabel Morales" userId="c99905c7-edab-4a10-9a1a-720def0e6170" providerId="ADAL" clId="{449962F3-6950-4160-B0A8-70669FC3200B}" dt="2022-11-18T14:17:49.970" v="522" actId="2711"/>
          <ac:spMkLst>
            <pc:docMk/>
            <pc:sldMk cId="2328612858" sldId="2131"/>
            <ac:spMk id="15" creationId="{DE6480C4-EA92-47B8-7000-CE82290F5269}"/>
          </ac:spMkLst>
        </pc:spChg>
        <pc:graphicFrameChg chg="modGraphic">
          <ac:chgData name="Isabel Morales" userId="c99905c7-edab-4a10-9a1a-720def0e6170" providerId="ADAL" clId="{449962F3-6950-4160-B0A8-70669FC3200B}" dt="2022-11-18T14:18:07.295" v="524" actId="2711"/>
          <ac:graphicFrameMkLst>
            <pc:docMk/>
            <pc:sldMk cId="2328612858" sldId="2131"/>
            <ac:graphicFrameMk id="12" creationId="{8E092AAF-2963-39E2-A470-7206F802C50B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18T14:18:16.108" v="525" actId="2711"/>
          <ac:graphicFrameMkLst>
            <pc:docMk/>
            <pc:sldMk cId="2328612858" sldId="2131"/>
            <ac:graphicFrameMk id="13" creationId="{AFF32DB9-6BCD-73FB-EE80-0B0710504BDE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21T07:50:19.291" v="636" actId="14100"/>
        <pc:sldMkLst>
          <pc:docMk/>
          <pc:sldMk cId="2950787632" sldId="2132"/>
        </pc:sldMkLst>
        <pc:spChg chg="mod">
          <ac:chgData name="Isabel Morales" userId="c99905c7-edab-4a10-9a1a-720def0e6170" providerId="ADAL" clId="{449962F3-6950-4160-B0A8-70669FC3200B}" dt="2022-11-21T07:40:19.889" v="542" actId="2711"/>
          <ac:spMkLst>
            <pc:docMk/>
            <pc:sldMk cId="2950787632" sldId="2132"/>
            <ac:spMk id="2" creationId="{4E4AE86E-AED6-8A4D-B570-103542CF6530}"/>
          </ac:spMkLst>
        </pc:spChg>
        <pc:spChg chg="add 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4" creationId="{CAF1A5B8-83D3-6F94-1DA2-E18A80D28719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5" creationId="{C944295C-4330-6856-B5C6-E0A6A44A3B29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29" creationId="{CBA85B71-E708-187F-B118-C6BEB865BBE5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33" creationId="{AD534A31-D1ED-B0F4-0430-EF50FDB66F63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34" creationId="{D97FEDAA-F9E9-35F6-4A4A-03C0FFEC9344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35" creationId="{1D6F2B6D-1421-1C9C-F581-15369F3B3FB3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36" creationId="{5E1D8D38-8DF6-BFD1-FB75-09CBC6948440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40" creationId="{3E437C8B-97D6-393C-637D-E5E54ABC229D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41" creationId="{945C5C5D-54A2-395E-83EB-C1D05A3425B8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47" creationId="{DDC33528-3D01-7F5F-1477-8C8CC6DB0D9E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48" creationId="{9B19E3F2-9249-9787-242D-A863E0AC6008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54" creationId="{B0F95294-AD38-0C72-1BBA-633A31F5673B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55" creationId="{9D26D99A-B3CC-20AF-C7CD-39388DF510CD}"/>
          </ac:spMkLst>
        </pc:spChg>
        <pc:spChg chg="mod">
          <ac:chgData name="Isabel Morales" userId="c99905c7-edab-4a10-9a1a-720def0e6170" providerId="ADAL" clId="{449962F3-6950-4160-B0A8-70669FC3200B}" dt="2022-11-21T07:40:08.348" v="541" actId="2711"/>
          <ac:spMkLst>
            <pc:docMk/>
            <pc:sldMk cId="2950787632" sldId="2132"/>
            <ac:spMk id="56" creationId="{66DA0339-BFDD-E6E0-FFE2-883E93E13A9D}"/>
          </ac:spMkLst>
        </pc:spChg>
        <pc:grpChg chg="mod">
          <ac:chgData name="Isabel Morales" userId="c99905c7-edab-4a10-9a1a-720def0e6170" providerId="ADAL" clId="{449962F3-6950-4160-B0A8-70669FC3200B}" dt="2022-11-21T07:50:19.291" v="636" actId="14100"/>
          <ac:grpSpMkLst>
            <pc:docMk/>
            <pc:sldMk cId="2950787632" sldId="2132"/>
            <ac:grpSpMk id="3" creationId="{D10D3942-462B-A9C3-43D7-ABBC5FC7A831}"/>
          </ac:grpSpMkLst>
        </pc:grpChg>
      </pc:sldChg>
      <pc:sldChg chg="modSp mod">
        <pc:chgData name="Isabel Morales" userId="c99905c7-edab-4a10-9a1a-720def0e6170" providerId="ADAL" clId="{449962F3-6950-4160-B0A8-70669FC3200B}" dt="2022-11-24T08:42:29.999" v="689" actId="2711"/>
        <pc:sldMkLst>
          <pc:docMk/>
          <pc:sldMk cId="2409312149" sldId="2133"/>
        </pc:sldMkLst>
        <pc:spChg chg="mod">
          <ac:chgData name="Isabel Morales" userId="c99905c7-edab-4a10-9a1a-720def0e6170" providerId="ADAL" clId="{449962F3-6950-4160-B0A8-70669FC3200B}" dt="2022-11-21T07:40:43.201" v="544" actId="2711"/>
          <ac:spMkLst>
            <pc:docMk/>
            <pc:sldMk cId="2409312149" sldId="2133"/>
            <ac:spMk id="2" creationId="{0F8B2361-D63B-7A46-840A-0403DD0DCD61}"/>
          </ac:spMkLst>
        </pc:spChg>
        <pc:spChg chg="mod">
          <ac:chgData name="Isabel Morales" userId="c99905c7-edab-4a10-9a1a-720def0e6170" providerId="ADAL" clId="{449962F3-6950-4160-B0A8-70669FC3200B}" dt="2022-11-21T07:40:37.753" v="543" actId="2711"/>
          <ac:spMkLst>
            <pc:docMk/>
            <pc:sldMk cId="2409312149" sldId="2133"/>
            <ac:spMk id="7" creationId="{C3505922-F2DC-E53D-0DF3-99DC86C62B47}"/>
          </ac:spMkLst>
        </pc:spChg>
        <pc:spChg chg="mod">
          <ac:chgData name="Isabel Morales" userId="c99905c7-edab-4a10-9a1a-720def0e6170" providerId="ADAL" clId="{449962F3-6950-4160-B0A8-70669FC3200B}" dt="2022-11-21T07:50:44.416" v="642" actId="20577"/>
          <ac:spMkLst>
            <pc:docMk/>
            <pc:sldMk cId="2409312149" sldId="2133"/>
            <ac:spMk id="9" creationId="{D330B8DD-C684-4854-DEFE-844268567F95}"/>
          </ac:spMkLst>
        </pc:spChg>
        <pc:graphicFrameChg chg="modGraphic">
          <ac:chgData name="Isabel Morales" userId="c99905c7-edab-4a10-9a1a-720def0e6170" providerId="ADAL" clId="{449962F3-6950-4160-B0A8-70669FC3200B}" dt="2022-11-24T08:42:25.385" v="688" actId="2711"/>
          <ac:graphicFrameMkLst>
            <pc:docMk/>
            <pc:sldMk cId="2409312149" sldId="2133"/>
            <ac:graphicFrameMk id="5" creationId="{4F39984E-0914-C866-163D-3E9B71EC8E1A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24T08:42:29.999" v="689" actId="2711"/>
          <ac:graphicFrameMkLst>
            <pc:docMk/>
            <pc:sldMk cId="2409312149" sldId="2133"/>
            <ac:graphicFrameMk id="12" creationId="{61EC0947-8153-A34F-C84D-E32AD8AF6E54}"/>
          </ac:graphicFrameMkLst>
        </pc:graphicFrameChg>
      </pc:sldChg>
      <pc:sldChg chg="addSp delSp modSp mod">
        <pc:chgData name="Isabel Morales" userId="c99905c7-edab-4a10-9a1a-720def0e6170" providerId="ADAL" clId="{449962F3-6950-4160-B0A8-70669FC3200B}" dt="2022-11-21T07:41:35.990" v="562" actId="14100"/>
        <pc:sldMkLst>
          <pc:docMk/>
          <pc:sldMk cId="2024564194" sldId="2134"/>
        </pc:sldMkLst>
        <pc:spChg chg="mod">
          <ac:chgData name="Isabel Morales" userId="c99905c7-edab-4a10-9a1a-720def0e6170" providerId="ADAL" clId="{449962F3-6950-4160-B0A8-70669FC3200B}" dt="2022-11-21T07:41:02.588" v="547" actId="2711"/>
          <ac:spMkLst>
            <pc:docMk/>
            <pc:sldMk cId="2024564194" sldId="2134"/>
            <ac:spMk id="2" creationId="{051153D1-4AC3-9045-9A8B-905010E28F9F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4" creationId="{380D28FE-3B8E-52CE-0DB5-C54BE464D9B5}"/>
          </ac:spMkLst>
        </pc:spChg>
        <pc:spChg chg="add del mod">
          <ac:chgData name="Isabel Morales" userId="c99905c7-edab-4a10-9a1a-720def0e6170" providerId="ADAL" clId="{449962F3-6950-4160-B0A8-70669FC3200B}" dt="2022-11-18T12:56:55.127" v="104" actId="21"/>
          <ac:spMkLst>
            <pc:docMk/>
            <pc:sldMk cId="2024564194" sldId="2134"/>
            <ac:spMk id="6" creationId="{E1DE754D-8F47-405E-A962-69E5764C7DBE}"/>
          </ac:spMkLst>
        </pc:spChg>
        <pc:spChg chg="add 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8" creationId="{DE2801CF-D95E-D2D5-23D9-60AEC1536318}"/>
          </ac:spMkLst>
        </pc:spChg>
        <pc:spChg chg="add 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10" creationId="{CB007EB7-4B24-F128-0425-9C186F055786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12" creationId="{678663EF-BF60-462A-C947-3C53740A9612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13" creationId="{F37DB060-D96E-818E-9334-6B210D3A3AA3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14" creationId="{4F9C73DC-CADC-D264-75B9-46429948E596}"/>
          </ac:spMkLst>
        </pc:spChg>
        <pc:spChg chg="mod">
          <ac:chgData name="Isabel Morales" userId="c99905c7-edab-4a10-9a1a-720def0e6170" providerId="ADAL" clId="{449962F3-6950-4160-B0A8-70669FC3200B}" dt="2022-11-21T07:41:30.987" v="561" actId="465"/>
          <ac:spMkLst>
            <pc:docMk/>
            <pc:sldMk cId="2024564194" sldId="2134"/>
            <ac:spMk id="19" creationId="{E85CA744-80F1-FD22-C639-29BE1FC61271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21" creationId="{D332F3A6-48C0-5B45-AE74-8FC9A27153F2}"/>
          </ac:spMkLst>
        </pc:spChg>
        <pc:spChg chg="mod">
          <ac:chgData name="Isabel Morales" userId="c99905c7-edab-4a10-9a1a-720def0e6170" providerId="ADAL" clId="{449962F3-6950-4160-B0A8-70669FC3200B}" dt="2022-11-21T07:41:30.987" v="561" actId="465"/>
          <ac:spMkLst>
            <pc:docMk/>
            <pc:sldMk cId="2024564194" sldId="2134"/>
            <ac:spMk id="22" creationId="{1D79A3F5-704F-715B-6C5F-D411C27ADEA3}"/>
          </ac:spMkLst>
        </pc:spChg>
        <pc:spChg chg="mod">
          <ac:chgData name="Isabel Morales" userId="c99905c7-edab-4a10-9a1a-720def0e6170" providerId="ADAL" clId="{449962F3-6950-4160-B0A8-70669FC3200B}" dt="2022-11-21T07:41:18.932" v="548" actId="14100"/>
          <ac:spMkLst>
            <pc:docMk/>
            <pc:sldMk cId="2024564194" sldId="2134"/>
            <ac:spMk id="23" creationId="{F006E9CC-C691-ABFC-F3A7-FBDD1E7322DB}"/>
          </ac:spMkLst>
        </pc:spChg>
        <pc:spChg chg="mod">
          <ac:chgData name="Isabel Morales" userId="c99905c7-edab-4a10-9a1a-720def0e6170" providerId="ADAL" clId="{449962F3-6950-4160-B0A8-70669FC3200B}" dt="2022-11-21T07:41:23.578" v="560" actId="1036"/>
          <ac:spMkLst>
            <pc:docMk/>
            <pc:sldMk cId="2024564194" sldId="2134"/>
            <ac:spMk id="25" creationId="{64A9D5FB-28B7-8489-90DB-76F8F8CC3E99}"/>
          </ac:spMkLst>
        </pc:spChg>
        <pc:spChg chg="mod">
          <ac:chgData name="Isabel Morales" userId="c99905c7-edab-4a10-9a1a-720def0e6170" providerId="ADAL" clId="{449962F3-6950-4160-B0A8-70669FC3200B}" dt="2022-11-21T07:40:56.508" v="546" actId="2711"/>
          <ac:spMkLst>
            <pc:docMk/>
            <pc:sldMk cId="2024564194" sldId="2134"/>
            <ac:spMk id="26" creationId="{F96AA679-071C-4398-D33D-09449D13DE21}"/>
          </ac:spMkLst>
        </pc:spChg>
        <pc:grpChg chg="mod">
          <ac:chgData name="Isabel Morales" userId="c99905c7-edab-4a10-9a1a-720def0e6170" providerId="ADAL" clId="{449962F3-6950-4160-B0A8-70669FC3200B}" dt="2022-11-21T07:41:35.990" v="562" actId="14100"/>
          <ac:grpSpMkLst>
            <pc:docMk/>
            <pc:sldMk cId="2024564194" sldId="2134"/>
            <ac:grpSpMk id="3" creationId="{6E265FFD-B015-F159-A2B3-A45FD80FCEAD}"/>
          </ac:grpSpMkLst>
        </pc:grpChg>
      </pc:sldChg>
      <pc:sldChg chg="addSp modSp mod">
        <pc:chgData name="Isabel Morales" userId="c99905c7-edab-4a10-9a1a-720def0e6170" providerId="ADAL" clId="{449962F3-6950-4160-B0A8-70669FC3200B}" dt="2022-11-24T08:39:35.959" v="679" actId="2711"/>
        <pc:sldMkLst>
          <pc:docMk/>
          <pc:sldMk cId="756076621" sldId="2135"/>
        </pc:sldMkLst>
        <pc:spChg chg="mod">
          <ac:chgData name="Isabel Morales" userId="c99905c7-edab-4a10-9a1a-720def0e6170" providerId="ADAL" clId="{449962F3-6950-4160-B0A8-70669FC3200B}" dt="2022-11-21T07:42:31.542" v="568" actId="2711"/>
          <ac:spMkLst>
            <pc:docMk/>
            <pc:sldMk cId="756076621" sldId="2135"/>
            <ac:spMk id="2" creationId="{97B71EAA-109E-DC48-B360-353790B1A074}"/>
          </ac:spMkLst>
        </pc:spChg>
        <pc:spChg chg="add 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3" creationId="{973266CF-5C8C-9AFD-3F7C-B3426B6E8A40}"/>
          </ac:spMkLst>
        </pc:spChg>
        <pc:spChg chg="mod">
          <ac:chgData name="Isabel Morales" userId="c99905c7-edab-4a10-9a1a-720def0e6170" providerId="ADAL" clId="{449962F3-6950-4160-B0A8-70669FC3200B}" dt="2022-11-21T07:42:25.902" v="567" actId="313"/>
          <ac:spMkLst>
            <pc:docMk/>
            <pc:sldMk cId="756076621" sldId="2135"/>
            <ac:spMk id="7" creationId="{85C82C75-9DF3-6A55-A730-AB31B98A8092}"/>
          </ac:spMkLst>
        </pc:spChg>
        <pc:spChg chg="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9" creationId="{21AD5D51-CA04-7839-8333-7978D88BFD8F}"/>
          </ac:spMkLst>
        </pc:spChg>
        <pc:spChg chg="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16" creationId="{E860BDCE-FA61-4608-410B-F3574AAF8191}"/>
          </ac:spMkLst>
        </pc:spChg>
        <pc:spChg chg="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17" creationId="{2FA0B0C3-CBE3-8CF5-53C2-C430CC8646F1}"/>
          </ac:spMkLst>
        </pc:spChg>
        <pc:spChg chg="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18" creationId="{2F8DD073-E379-A747-9029-92E7451CD13E}"/>
          </ac:spMkLst>
        </pc:spChg>
        <pc:spChg chg="mod">
          <ac:chgData name="Isabel Morales" userId="c99905c7-edab-4a10-9a1a-720def0e6170" providerId="ADAL" clId="{449962F3-6950-4160-B0A8-70669FC3200B}" dt="2022-11-21T07:42:18.532" v="566" actId="2711"/>
          <ac:spMkLst>
            <pc:docMk/>
            <pc:sldMk cId="756076621" sldId="2135"/>
            <ac:spMk id="19" creationId="{AF9E2D77-FD47-8820-6A32-E18699A22895}"/>
          </ac:spMkLst>
        </pc:spChg>
        <pc:spChg chg="mod">
          <ac:chgData name="Isabel Morales" userId="c99905c7-edab-4a10-9a1a-720def0e6170" providerId="ADAL" clId="{449962F3-6950-4160-B0A8-70669FC3200B}" dt="2022-11-21T07:42:36.897" v="569" actId="2711"/>
          <ac:spMkLst>
            <pc:docMk/>
            <pc:sldMk cId="756076621" sldId="2135"/>
            <ac:spMk id="36" creationId="{FA8D37C3-16CB-12F0-E9E2-58076D74CFAD}"/>
          </ac:spMkLst>
        </pc:spChg>
        <pc:graphicFrameChg chg="modGraphic">
          <ac:chgData name="Isabel Morales" userId="c99905c7-edab-4a10-9a1a-720def0e6170" providerId="ADAL" clId="{449962F3-6950-4160-B0A8-70669FC3200B}" dt="2022-11-24T08:39:35.959" v="679" actId="2711"/>
          <ac:graphicFrameMkLst>
            <pc:docMk/>
            <pc:sldMk cId="756076621" sldId="2135"/>
            <ac:graphicFrameMk id="11" creationId="{3A25146F-FB4B-C33D-13DD-35CB14210799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21T07:43:26.542" v="584" actId="1036"/>
        <pc:sldMkLst>
          <pc:docMk/>
          <pc:sldMk cId="2131117808" sldId="2136"/>
        </pc:sldMkLst>
        <pc:spChg chg="mod">
          <ac:chgData name="Isabel Morales" userId="c99905c7-edab-4a10-9a1a-720def0e6170" providerId="ADAL" clId="{449962F3-6950-4160-B0A8-70669FC3200B}" dt="2022-11-21T07:43:13.529" v="573" actId="2711"/>
          <ac:spMkLst>
            <pc:docMk/>
            <pc:sldMk cId="2131117808" sldId="2136"/>
            <ac:spMk id="2" creationId="{5B5C8C86-1C52-B849-AFF9-54C508B87603}"/>
          </ac:spMkLst>
        </pc:spChg>
        <pc:spChg chg="add 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5" creationId="{89A3AF5E-092A-D898-D287-81722F781AC6}"/>
          </ac:spMkLst>
        </pc:spChg>
        <pc:spChg chg="add 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6" creationId="{B5E05875-3D13-72EA-E147-59F6C399B1CA}"/>
          </ac:spMkLst>
        </pc:spChg>
        <pc:spChg chg="add 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8" creationId="{9E5212BC-A013-A008-F329-C2DB0313A93E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12" creationId="{9800358E-90F8-C8A1-6622-1D0A55420C13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14" creationId="{BEA83A23-AECE-C2B8-2B54-0466354F7857}"/>
          </ac:spMkLst>
        </pc:spChg>
        <pc:spChg chg="mod">
          <ac:chgData name="Isabel Morales" userId="c99905c7-edab-4a10-9a1a-720def0e6170" providerId="ADAL" clId="{449962F3-6950-4160-B0A8-70669FC3200B}" dt="2022-11-21T07:43:23" v="576" actId="14100"/>
          <ac:spMkLst>
            <pc:docMk/>
            <pc:sldMk cId="2131117808" sldId="2136"/>
            <ac:spMk id="15" creationId="{12A6D833-4C68-688E-8DA7-B1DB571BDEAA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16" creationId="{3263F9C3-A0AE-0997-7C98-41F1D23C2B22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17" creationId="{C68ADBB3-C973-41C4-06EE-36F3C0371A5B}"/>
          </ac:spMkLst>
        </pc:spChg>
        <pc:spChg chg="mod">
          <ac:chgData name="Isabel Morales" userId="c99905c7-edab-4a10-9a1a-720def0e6170" providerId="ADAL" clId="{449962F3-6950-4160-B0A8-70669FC3200B}" dt="2022-11-21T07:43:26.542" v="584" actId="1036"/>
          <ac:spMkLst>
            <pc:docMk/>
            <pc:sldMk cId="2131117808" sldId="2136"/>
            <ac:spMk id="19" creationId="{37119828-543D-D0F8-B4BB-48ADA8D17F88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23" creationId="{AB15D8A5-33DE-FECD-9E4C-0A39D95FA9BE}"/>
          </ac:spMkLst>
        </pc:spChg>
        <pc:spChg chg="mod">
          <ac:chgData name="Isabel Morales" userId="c99905c7-edab-4a10-9a1a-720def0e6170" providerId="ADAL" clId="{449962F3-6950-4160-B0A8-70669FC3200B}" dt="2022-11-21T07:43:08.685" v="572" actId="2711"/>
          <ac:spMkLst>
            <pc:docMk/>
            <pc:sldMk cId="2131117808" sldId="2136"/>
            <ac:spMk id="25" creationId="{39BEE598-4319-FE43-AF44-CC013D646D53}"/>
          </ac:spMkLst>
        </pc:spChg>
        <pc:grpChg chg="mod">
          <ac:chgData name="Isabel Morales" userId="c99905c7-edab-4a10-9a1a-720def0e6170" providerId="ADAL" clId="{449962F3-6950-4160-B0A8-70669FC3200B}" dt="2022-11-21T07:43:18.843" v="575" actId="14100"/>
          <ac:grpSpMkLst>
            <pc:docMk/>
            <pc:sldMk cId="2131117808" sldId="2136"/>
            <ac:grpSpMk id="3" creationId="{54274B67-5B02-B4FA-48D7-EE0D927DE046}"/>
          </ac:grpSpMkLst>
        </pc:grpChg>
      </pc:sldChg>
      <pc:sldChg chg="modSp mod">
        <pc:chgData name="Isabel Morales" userId="c99905c7-edab-4a10-9a1a-720def0e6170" providerId="ADAL" clId="{449962F3-6950-4160-B0A8-70669FC3200B}" dt="2022-11-24T08:40:02.102" v="681" actId="2711"/>
        <pc:sldMkLst>
          <pc:docMk/>
          <pc:sldMk cId="2718393904" sldId="2137"/>
        </pc:sldMkLst>
        <pc:spChg chg="mod">
          <ac:chgData name="Isabel Morales" userId="c99905c7-edab-4a10-9a1a-720def0e6170" providerId="ADAL" clId="{449962F3-6950-4160-B0A8-70669FC3200B}" dt="2022-11-21T07:43:48.332" v="586" actId="2711"/>
          <ac:spMkLst>
            <pc:docMk/>
            <pc:sldMk cId="2718393904" sldId="2137"/>
            <ac:spMk id="11" creationId="{5F9FB3D5-81B7-024D-9C5F-E91824918207}"/>
          </ac:spMkLst>
        </pc:spChg>
        <pc:spChg chg="mod">
          <ac:chgData name="Isabel Morales" userId="c99905c7-edab-4a10-9a1a-720def0e6170" providerId="ADAL" clId="{449962F3-6950-4160-B0A8-70669FC3200B}" dt="2022-11-21T07:43:43.339" v="585" actId="2711"/>
          <ac:spMkLst>
            <pc:docMk/>
            <pc:sldMk cId="2718393904" sldId="2137"/>
            <ac:spMk id="12" creationId="{8D4FD718-EE54-0B60-381D-824DA9130BBB}"/>
          </ac:spMkLst>
        </pc:spChg>
        <pc:spChg chg="mod">
          <ac:chgData name="Isabel Morales" userId="c99905c7-edab-4a10-9a1a-720def0e6170" providerId="ADAL" clId="{449962F3-6950-4160-B0A8-70669FC3200B}" dt="2022-11-21T07:43:43.339" v="585" actId="2711"/>
          <ac:spMkLst>
            <pc:docMk/>
            <pc:sldMk cId="2718393904" sldId="2137"/>
            <ac:spMk id="13" creationId="{355EBF29-D6C3-2FCD-F9CE-139B382C9BB1}"/>
          </ac:spMkLst>
        </pc:spChg>
        <pc:graphicFrameChg chg="modGraphic">
          <ac:chgData name="Isabel Morales" userId="c99905c7-edab-4a10-9a1a-720def0e6170" providerId="ADAL" clId="{449962F3-6950-4160-B0A8-70669FC3200B}" dt="2022-11-24T08:39:52.459" v="680" actId="2711"/>
          <ac:graphicFrameMkLst>
            <pc:docMk/>
            <pc:sldMk cId="2718393904" sldId="2137"/>
            <ac:graphicFrameMk id="9" creationId="{7C50DEA0-9BDA-75AA-82F2-607DF1F92C1F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24T08:40:02.102" v="681" actId="2711"/>
          <ac:graphicFrameMkLst>
            <pc:docMk/>
            <pc:sldMk cId="2718393904" sldId="2137"/>
            <ac:graphicFrameMk id="10" creationId="{A119F1F5-F4F6-C496-E4DC-7FBF75F72215}"/>
          </ac:graphicFrameMkLst>
        </pc:graphicFrameChg>
      </pc:sldChg>
      <pc:sldChg chg="addSp modSp mod">
        <pc:chgData name="Isabel Morales" userId="c99905c7-edab-4a10-9a1a-720def0e6170" providerId="ADAL" clId="{449962F3-6950-4160-B0A8-70669FC3200B}" dt="2022-11-21T07:44:29.193" v="599" actId="14100"/>
        <pc:sldMkLst>
          <pc:docMk/>
          <pc:sldMk cId="1761323666" sldId="2138"/>
        </pc:sldMkLst>
        <pc:spChg chg="mod">
          <ac:chgData name="Isabel Morales" userId="c99905c7-edab-4a10-9a1a-720def0e6170" providerId="ADAL" clId="{449962F3-6950-4160-B0A8-70669FC3200B}" dt="2022-11-21T07:44:10.569" v="588" actId="2711"/>
          <ac:spMkLst>
            <pc:docMk/>
            <pc:sldMk cId="1761323666" sldId="2138"/>
            <ac:spMk id="2" creationId="{8E58C46A-97FF-6741-AD25-E34D691BB715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3" creationId="{9F1BFD98-D46F-5B7B-0058-45F16755F3AD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4" creationId="{0426918B-676C-C3A4-6F1C-C74695070CB4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6" creationId="{8BFF530A-4A95-7567-B147-E98D4816CB09}"/>
          </ac:spMkLst>
        </pc:spChg>
        <pc:spChg chg="add 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7" creationId="{9D9B6D22-38B4-05D7-EF61-2C9B323A4F31}"/>
          </ac:spMkLst>
        </pc:spChg>
        <pc:spChg chg="mod">
          <ac:chgData name="Isabel Morales" userId="c99905c7-edab-4a10-9a1a-720def0e6170" providerId="ADAL" clId="{449962F3-6950-4160-B0A8-70669FC3200B}" dt="2022-11-21T07:44:25.092" v="598" actId="465"/>
          <ac:spMkLst>
            <pc:docMk/>
            <pc:sldMk cId="1761323666" sldId="2138"/>
            <ac:spMk id="9" creationId="{F40B0D85-6867-51A2-3ABA-3B345F8E7B1C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0" creationId="{E63A331F-7145-D223-14AA-9A256733AF41}"/>
          </ac:spMkLst>
        </pc:spChg>
        <pc:spChg chg="mod">
          <ac:chgData name="Isabel Morales" userId="c99905c7-edab-4a10-9a1a-720def0e6170" providerId="ADAL" clId="{449962F3-6950-4160-B0A8-70669FC3200B}" dt="2022-11-21T07:44:17.177" v="597" actId="1036"/>
          <ac:spMkLst>
            <pc:docMk/>
            <pc:sldMk cId="1761323666" sldId="2138"/>
            <ac:spMk id="11" creationId="{AC548BBF-2D2B-D7AE-08CF-A95597BFA2C9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2" creationId="{23B02374-8467-2D26-74ED-DB1999444674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4" creationId="{188BB62F-709B-FA87-2880-2C66D838C990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5" creationId="{C408D412-4F3C-412D-70FE-F95245AAFEE0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6" creationId="{11B2650B-0C83-26BC-FA81-520AE46B66C9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19" creationId="{0CF0ACC4-ADEC-F648-8D12-40018CDD9A29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31" creationId="{97E5955F-DBAC-D839-3BC5-8843F843165E}"/>
          </ac:spMkLst>
        </pc:spChg>
        <pc:spChg chg="mod">
          <ac:chgData name="Isabel Morales" userId="c99905c7-edab-4a10-9a1a-720def0e6170" providerId="ADAL" clId="{449962F3-6950-4160-B0A8-70669FC3200B}" dt="2022-11-21T07:44:04.962" v="587" actId="2711"/>
          <ac:spMkLst>
            <pc:docMk/>
            <pc:sldMk cId="1761323666" sldId="2138"/>
            <ac:spMk id="32" creationId="{6B5ACC9E-71A1-D9AE-8247-8751DF812157}"/>
          </ac:spMkLst>
        </pc:spChg>
        <pc:grpChg chg="mod">
          <ac:chgData name="Isabel Morales" userId="c99905c7-edab-4a10-9a1a-720def0e6170" providerId="ADAL" clId="{449962F3-6950-4160-B0A8-70669FC3200B}" dt="2022-11-21T07:44:29.193" v="599" actId="14100"/>
          <ac:grpSpMkLst>
            <pc:docMk/>
            <pc:sldMk cId="1761323666" sldId="2138"/>
            <ac:grpSpMk id="5" creationId="{57CB027B-BE82-2185-5CB0-E52EEE527321}"/>
          </ac:grpSpMkLst>
        </pc:grpChg>
      </pc:sldChg>
      <pc:sldChg chg="addSp delSp modSp mod">
        <pc:chgData name="Isabel Morales" userId="c99905c7-edab-4a10-9a1a-720def0e6170" providerId="ADAL" clId="{449962F3-6950-4160-B0A8-70669FC3200B}" dt="2022-11-24T08:40:37.407" v="683" actId="2711"/>
        <pc:sldMkLst>
          <pc:docMk/>
          <pc:sldMk cId="61306691" sldId="2139"/>
        </pc:sldMkLst>
        <pc:spChg chg="add del mod">
          <ac:chgData name="Isabel Morales" userId="c99905c7-edab-4a10-9a1a-720def0e6170" providerId="ADAL" clId="{449962F3-6950-4160-B0A8-70669FC3200B}" dt="2022-11-21T07:47:26.362" v="619" actId="478"/>
          <ac:spMkLst>
            <pc:docMk/>
            <pc:sldMk cId="61306691" sldId="2139"/>
            <ac:spMk id="8" creationId="{E3E96664-8817-1640-B801-541AA010AA12}"/>
          </ac:spMkLst>
        </pc:spChg>
        <pc:spChg chg="mod">
          <ac:chgData name="Isabel Morales" userId="c99905c7-edab-4a10-9a1a-720def0e6170" providerId="ADAL" clId="{449962F3-6950-4160-B0A8-70669FC3200B}" dt="2022-11-21T07:44:42.321" v="600" actId="2711"/>
          <ac:spMkLst>
            <pc:docMk/>
            <pc:sldMk cId="61306691" sldId="2139"/>
            <ac:spMk id="12" creationId="{200314CA-D99F-C0D7-3FD3-1F814563A4D3}"/>
          </ac:spMkLst>
        </pc:spChg>
        <pc:spChg chg="mod">
          <ac:chgData name="Isabel Morales" userId="c99905c7-edab-4a10-9a1a-720def0e6170" providerId="ADAL" clId="{449962F3-6950-4160-B0A8-70669FC3200B}" dt="2022-11-21T07:44:42.321" v="600" actId="2711"/>
          <ac:spMkLst>
            <pc:docMk/>
            <pc:sldMk cId="61306691" sldId="2139"/>
            <ac:spMk id="13" creationId="{77261692-BE7A-47BA-06BF-A4180A3F8C2A}"/>
          </ac:spMkLst>
        </pc:spChg>
        <pc:graphicFrameChg chg="modGraphic">
          <ac:chgData name="Isabel Morales" userId="c99905c7-edab-4a10-9a1a-720def0e6170" providerId="ADAL" clId="{449962F3-6950-4160-B0A8-70669FC3200B}" dt="2022-11-24T08:40:32.745" v="682" actId="2711"/>
          <ac:graphicFrameMkLst>
            <pc:docMk/>
            <pc:sldMk cId="61306691" sldId="2139"/>
            <ac:graphicFrameMk id="10" creationId="{6CF3058E-E3E7-184A-1EF5-12304E1FAC6E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24T08:40:37.407" v="683" actId="2711"/>
          <ac:graphicFrameMkLst>
            <pc:docMk/>
            <pc:sldMk cId="61306691" sldId="2139"/>
            <ac:graphicFrameMk id="14" creationId="{299EC643-A1AF-F9F6-5741-A892D8373810}"/>
          </ac:graphicFrameMkLst>
        </pc:graphicFrameChg>
      </pc:sldChg>
      <pc:sldChg chg="addSp modSp add mod">
        <pc:chgData name="Isabel Morales" userId="c99905c7-edab-4a10-9a1a-720def0e6170" providerId="ADAL" clId="{449962F3-6950-4160-B0A8-70669FC3200B}" dt="2022-11-24T08:19:47.472" v="675" actId="14100"/>
        <pc:sldMkLst>
          <pc:docMk/>
          <pc:sldMk cId="79236960" sldId="2140"/>
        </pc:sldMkLst>
        <pc:spChg chg="mod">
          <ac:chgData name="Isabel Morales" userId="c99905c7-edab-4a10-9a1a-720def0e6170" providerId="ADAL" clId="{449962F3-6950-4160-B0A8-70669FC3200B}" dt="2022-11-24T08:15:34.511" v="647" actId="2711"/>
          <ac:spMkLst>
            <pc:docMk/>
            <pc:sldMk cId="79236960" sldId="2140"/>
            <ac:spMk id="2" creationId="{5B5C8C86-1C52-B849-AFF9-54C508B87603}"/>
          </ac:spMkLst>
        </pc:spChg>
        <pc:spChg chg="mod">
          <ac:chgData name="Isabel Morales" userId="c99905c7-edab-4a10-9a1a-720def0e6170" providerId="ADAL" clId="{449962F3-6950-4160-B0A8-70669FC3200B}" dt="2022-11-24T08:15:45.358" v="658" actId="20577"/>
          <ac:spMkLst>
            <pc:docMk/>
            <pc:sldMk cId="79236960" sldId="2140"/>
            <ac:spMk id="3" creationId="{39B60505-D9AD-5675-D2E9-88CA27730F44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4" creationId="{3A74BB42-9D1D-78F1-8B1A-C24A011699A1}"/>
          </ac:spMkLst>
        </pc:spChg>
        <pc:spChg chg="add mod">
          <ac:chgData name="Isabel Morales" userId="c99905c7-edab-4a10-9a1a-720def0e6170" providerId="ADAL" clId="{449962F3-6950-4160-B0A8-70669FC3200B}" dt="2022-11-24T08:19:47.472" v="675" actId="14100"/>
          <ac:spMkLst>
            <pc:docMk/>
            <pc:sldMk cId="79236960" sldId="2140"/>
            <ac:spMk id="6" creationId="{E4C64102-814F-A2CB-4186-DE1FFB1BB223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9" creationId="{17270CD3-38DC-FD3D-D634-16B2AFA89B0D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12" creationId="{65D8F103-D7F6-2B2D-2D41-CE65479737EF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14" creationId="{70C31D72-1075-BEA1-AC74-C357710B6C63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15" creationId="{DDF96084-8090-CE0E-904B-ECCEE723711F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23" creationId="{AB15D8A5-33DE-FECD-9E4C-0A39D95FA9BE}"/>
          </ac:spMkLst>
        </pc:spChg>
        <pc:spChg chg="mod">
          <ac:chgData name="Isabel Morales" userId="c99905c7-edab-4a10-9a1a-720def0e6170" providerId="ADAL" clId="{449962F3-6950-4160-B0A8-70669FC3200B}" dt="2022-11-24T08:15:28.455" v="646" actId="2711"/>
          <ac:spMkLst>
            <pc:docMk/>
            <pc:sldMk cId="79236960" sldId="2140"/>
            <ac:spMk id="25" creationId="{39BEE598-4319-FE43-AF44-CC013D646D53}"/>
          </ac:spMkLst>
        </pc:spChg>
        <pc:grpChg chg="add mod">
          <ac:chgData name="Isabel Morales" userId="c99905c7-edab-4a10-9a1a-720def0e6170" providerId="ADAL" clId="{449962F3-6950-4160-B0A8-70669FC3200B}" dt="2022-11-24T08:15:53.008" v="659" actId="164"/>
          <ac:grpSpMkLst>
            <pc:docMk/>
            <pc:sldMk cId="79236960" sldId="2140"/>
            <ac:grpSpMk id="5" creationId="{E1213D71-B33A-05FB-CF53-513956854907}"/>
          </ac:grpSpMkLst>
        </pc:grpChg>
        <pc:cxnChg chg="mod">
          <ac:chgData name="Isabel Morales" userId="c99905c7-edab-4a10-9a1a-720def0e6170" providerId="ADAL" clId="{449962F3-6950-4160-B0A8-70669FC3200B}" dt="2022-11-24T08:15:53.008" v="659" actId="164"/>
          <ac:cxnSpMkLst>
            <pc:docMk/>
            <pc:sldMk cId="79236960" sldId="2140"/>
            <ac:cxnSpMk id="17" creationId="{A435ACAD-CB3C-D4BF-0B4D-2FA8951FAFF7}"/>
          </ac:cxnSpMkLst>
        </pc:cxnChg>
        <pc:cxnChg chg="mod">
          <ac:chgData name="Isabel Morales" userId="c99905c7-edab-4a10-9a1a-720def0e6170" providerId="ADAL" clId="{449962F3-6950-4160-B0A8-70669FC3200B}" dt="2022-11-24T08:15:53.008" v="659" actId="164"/>
          <ac:cxnSpMkLst>
            <pc:docMk/>
            <pc:sldMk cId="79236960" sldId="2140"/>
            <ac:cxnSpMk id="19" creationId="{452494A9-4262-0394-A53E-32DB7DA52D41}"/>
          </ac:cxnSpMkLst>
        </pc:cxnChg>
      </pc:sldChg>
      <pc:sldChg chg="addSp delSp modSp mod">
        <pc:chgData name="Isabel Morales" userId="c99905c7-edab-4a10-9a1a-720def0e6170" providerId="ADAL" clId="{449962F3-6950-4160-B0A8-70669FC3200B}" dt="2022-11-18T12:51:06.221" v="29" actId="20577"/>
        <pc:sldMkLst>
          <pc:docMk/>
          <pc:sldMk cId="4247097495" sldId="2141"/>
        </pc:sldMkLst>
        <pc:spChg chg="mod">
          <ac:chgData name="Isabel Morales" userId="c99905c7-edab-4a10-9a1a-720def0e6170" providerId="ADAL" clId="{449962F3-6950-4160-B0A8-70669FC3200B}" dt="2022-11-18T12:50:28.045" v="23" actId="6549"/>
          <ac:spMkLst>
            <pc:docMk/>
            <pc:sldMk cId="4247097495" sldId="2141"/>
            <ac:spMk id="2" creationId="{396FE780-598A-38E7-DC14-12D08C32EA7E}"/>
          </ac:spMkLst>
        </pc:spChg>
        <pc:spChg chg="add del mod">
          <ac:chgData name="Isabel Morales" userId="c99905c7-edab-4a10-9a1a-720def0e6170" providerId="ADAL" clId="{449962F3-6950-4160-B0A8-70669FC3200B}" dt="2022-11-18T12:50:12.482" v="1" actId="21"/>
          <ac:spMkLst>
            <pc:docMk/>
            <pc:sldMk cId="4247097495" sldId="2141"/>
            <ac:spMk id="8" creationId="{F0F5BD88-277F-93F6-8FA1-52641FCBF128}"/>
          </ac:spMkLst>
        </pc:spChg>
        <pc:spChg chg="add mod">
          <ac:chgData name="Isabel Morales" userId="c99905c7-edab-4a10-9a1a-720def0e6170" providerId="ADAL" clId="{449962F3-6950-4160-B0A8-70669FC3200B}" dt="2022-11-18T12:50:53.325" v="25" actId="2085"/>
          <ac:spMkLst>
            <pc:docMk/>
            <pc:sldMk cId="4247097495" sldId="2141"/>
            <ac:spMk id="9" creationId="{F85DA611-7E52-EF9B-B472-AB0FB848B221}"/>
          </ac:spMkLst>
        </pc:spChg>
        <pc:spChg chg="add mod">
          <ac:chgData name="Isabel Morales" userId="c99905c7-edab-4a10-9a1a-720def0e6170" providerId="ADAL" clId="{449962F3-6950-4160-B0A8-70669FC3200B}" dt="2022-11-18T12:51:06.221" v="29" actId="20577"/>
          <ac:spMkLst>
            <pc:docMk/>
            <pc:sldMk cId="4247097495" sldId="2141"/>
            <ac:spMk id="16" creationId="{89E6EEC8-4BD3-BF09-519F-F023903718C0}"/>
          </ac:spMkLst>
        </pc:spChg>
        <pc:picChg chg="del">
          <ac:chgData name="Isabel Morales" userId="c99905c7-edab-4a10-9a1a-720def0e6170" providerId="ADAL" clId="{449962F3-6950-4160-B0A8-70669FC3200B}" dt="2022-11-18T12:50:13.765" v="2" actId="478"/>
          <ac:picMkLst>
            <pc:docMk/>
            <pc:sldMk cId="4247097495" sldId="2141"/>
            <ac:picMk id="4" creationId="{2ABEB8F2-97EB-08A0-033C-0E4C60EE097C}"/>
          </ac:picMkLst>
        </pc:picChg>
      </pc:sldChg>
      <pc:sldChg chg="modSp add mod modNotesTx">
        <pc:chgData name="Isabel Morales" userId="c99905c7-edab-4a10-9a1a-720def0e6170" providerId="ADAL" clId="{449962F3-6950-4160-B0A8-70669FC3200B}" dt="2022-11-28T09:20:03.688" v="705"/>
        <pc:sldMkLst>
          <pc:docMk/>
          <pc:sldMk cId="577614669" sldId="2142"/>
        </pc:sldMkLst>
        <pc:spChg chg="mod">
          <ac:chgData name="Isabel Morales" userId="c99905c7-edab-4a10-9a1a-720def0e6170" providerId="ADAL" clId="{449962F3-6950-4160-B0A8-70669FC3200B}" dt="2022-11-24T08:16:06.245" v="661" actId="2711"/>
          <ac:spMkLst>
            <pc:docMk/>
            <pc:sldMk cId="577614669" sldId="2142"/>
            <ac:spMk id="11" creationId="{5F9FB3D5-81B7-024D-9C5F-E91824918207}"/>
          </ac:spMkLst>
        </pc:spChg>
        <pc:spChg chg="mod">
          <ac:chgData name="Isabel Morales" userId="c99905c7-edab-4a10-9a1a-720def0e6170" providerId="ADAL" clId="{449962F3-6950-4160-B0A8-70669FC3200B}" dt="2022-11-24T08:16:01.298" v="660" actId="2711"/>
          <ac:spMkLst>
            <pc:docMk/>
            <pc:sldMk cId="577614669" sldId="2142"/>
            <ac:spMk id="12" creationId="{87777E8A-0D7B-75D1-776B-DF3F89EC7B4E}"/>
          </ac:spMkLst>
        </pc:spChg>
        <pc:spChg chg="mod">
          <ac:chgData name="Isabel Morales" userId="c99905c7-edab-4a10-9a1a-720def0e6170" providerId="ADAL" clId="{449962F3-6950-4160-B0A8-70669FC3200B}" dt="2022-11-24T08:16:01.298" v="660" actId="2711"/>
          <ac:spMkLst>
            <pc:docMk/>
            <pc:sldMk cId="577614669" sldId="2142"/>
            <ac:spMk id="13" creationId="{8554B9E0-E624-F4AC-C63D-D72097901A7D}"/>
          </ac:spMkLst>
        </pc:spChg>
        <pc:grpChg chg="mod">
          <ac:chgData name="Isabel Morales" userId="c99905c7-edab-4a10-9a1a-720def0e6170" providerId="ADAL" clId="{449962F3-6950-4160-B0A8-70669FC3200B}" dt="2022-11-24T08:16:11.759" v="662" actId="14100"/>
          <ac:grpSpMkLst>
            <pc:docMk/>
            <pc:sldMk cId="577614669" sldId="2142"/>
            <ac:grpSpMk id="2" creationId="{F8EABCA5-E774-2FC1-F722-022FC38932BF}"/>
          </ac:grpSpMkLst>
        </pc:grpChg>
        <pc:graphicFrameChg chg="modGraphic">
          <ac:chgData name="Isabel Morales" userId="c99905c7-edab-4a10-9a1a-720def0e6170" providerId="ADAL" clId="{449962F3-6950-4160-B0A8-70669FC3200B}" dt="2022-11-24T08:41:02.330" v="684" actId="2711"/>
          <ac:graphicFrameMkLst>
            <pc:docMk/>
            <pc:sldMk cId="577614669" sldId="2142"/>
            <ac:graphicFrameMk id="9" creationId="{7CB78A77-2F82-34DF-646C-245F947C18BD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24T08:41:06.862" v="685" actId="2711"/>
          <ac:graphicFrameMkLst>
            <pc:docMk/>
            <pc:sldMk cId="577614669" sldId="2142"/>
            <ac:graphicFrameMk id="10" creationId="{778B3553-A032-9851-16B2-886BAC5A0290}"/>
          </ac:graphicFrameMkLst>
        </pc:graphicFrameChg>
      </pc:sldChg>
      <pc:sldChg chg="addSp modSp add mod">
        <pc:chgData name="Isabel Morales" userId="c99905c7-edab-4a10-9a1a-720def0e6170" providerId="ADAL" clId="{449962F3-6950-4160-B0A8-70669FC3200B}" dt="2022-11-24T10:23:33.786" v="695" actId="20577"/>
        <pc:sldMkLst>
          <pc:docMk/>
          <pc:sldMk cId="3177404578" sldId="2143"/>
        </pc:sldMkLst>
        <pc:spChg chg="mod">
          <ac:chgData name="Isabel Morales" userId="c99905c7-edab-4a10-9a1a-720def0e6170" providerId="ADAL" clId="{449962F3-6950-4160-B0A8-70669FC3200B}" dt="2022-11-24T08:16:35.585" v="665" actId="2711"/>
          <ac:spMkLst>
            <pc:docMk/>
            <pc:sldMk cId="3177404578" sldId="2143"/>
            <ac:spMk id="2" creationId="{051153D1-4AC3-9045-9A8B-905010E28F9F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3" creationId="{0D938784-E033-48D8-A191-22871E5B33B9}"/>
          </ac:spMkLst>
        </pc:spChg>
        <pc:spChg chg="mod">
          <ac:chgData name="Isabel Morales" userId="c99905c7-edab-4a10-9a1a-720def0e6170" providerId="ADAL" clId="{449962F3-6950-4160-B0A8-70669FC3200B}" dt="2022-11-24T08:16:56.049" v="668" actId="20577"/>
          <ac:spMkLst>
            <pc:docMk/>
            <pc:sldMk cId="3177404578" sldId="2143"/>
            <ac:spMk id="4" creationId="{380D28FE-3B8E-52CE-0DB5-C54BE464D9B5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5" creationId="{8BAE08C7-34EB-337B-ACD5-B1248A5DF427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6" creationId="{10579116-70D2-D594-FC57-AA334C5CCCF2}"/>
          </ac:spMkLst>
        </pc:spChg>
        <pc:spChg chg="add mod">
          <ac:chgData name="Isabel Morales" userId="c99905c7-edab-4a10-9a1a-720def0e6170" providerId="ADAL" clId="{449962F3-6950-4160-B0A8-70669FC3200B}" dt="2022-11-24T08:19:55.818" v="678" actId="14100"/>
          <ac:spMkLst>
            <pc:docMk/>
            <pc:sldMk cId="3177404578" sldId="2143"/>
            <ac:spMk id="8" creationId="{ABD7AC78-AAE7-EEB9-E3A6-C0E510A5914E}"/>
          </ac:spMkLst>
        </pc:spChg>
        <pc:spChg chg="mod">
          <ac:chgData name="Isabel Morales" userId="c99905c7-edab-4a10-9a1a-720def0e6170" providerId="ADAL" clId="{449962F3-6950-4160-B0A8-70669FC3200B}" dt="2022-11-24T10:23:33.786" v="695" actId="20577"/>
          <ac:spMkLst>
            <pc:docMk/>
            <pc:sldMk cId="3177404578" sldId="2143"/>
            <ac:spMk id="13" creationId="{3710FEFE-496C-5C66-2DBF-FDE64E464B51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21" creationId="{D332F3A6-48C0-5B45-AE74-8FC9A27153F2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24" creationId="{B105323B-FAE2-C941-FD91-754418765599}"/>
          </ac:spMkLst>
        </pc:spChg>
        <pc:spChg chg="mod">
          <ac:chgData name="Isabel Morales" userId="c99905c7-edab-4a10-9a1a-720def0e6170" providerId="ADAL" clId="{449962F3-6950-4160-B0A8-70669FC3200B}" dt="2022-11-24T08:16:30.907" v="664" actId="2711"/>
          <ac:spMkLst>
            <pc:docMk/>
            <pc:sldMk cId="3177404578" sldId="2143"/>
            <ac:spMk id="27" creationId="{99CE6358-31A7-B8BF-00B7-202277F4A81C}"/>
          </ac:spMkLst>
        </pc:spChg>
      </pc:sldChg>
      <pc:sldChg chg="modSp add mod">
        <pc:chgData name="Isabel Morales" userId="c99905c7-edab-4a10-9a1a-720def0e6170" providerId="ADAL" clId="{449962F3-6950-4160-B0A8-70669FC3200B}" dt="2022-11-24T08:41:46.137" v="687" actId="2711"/>
        <pc:sldMkLst>
          <pc:docMk/>
          <pc:sldMk cId="2311903968" sldId="2144"/>
        </pc:sldMkLst>
        <pc:spChg chg="mod">
          <ac:chgData name="Isabel Morales" userId="c99905c7-edab-4a10-9a1a-720def0e6170" providerId="ADAL" clId="{449962F3-6950-4160-B0A8-70669FC3200B}" dt="2022-11-24T08:17:09.437" v="669" actId="2711"/>
          <ac:spMkLst>
            <pc:docMk/>
            <pc:sldMk cId="2311903968" sldId="2144"/>
            <ac:spMk id="3" creationId="{78AF2110-C381-6633-3FD0-CC113367042E}"/>
          </ac:spMkLst>
        </pc:spChg>
        <pc:spChg chg="mod">
          <ac:chgData name="Isabel Morales" userId="c99905c7-edab-4a10-9a1a-720def0e6170" providerId="ADAL" clId="{449962F3-6950-4160-B0A8-70669FC3200B}" dt="2022-11-24T08:17:30.551" v="672" actId="2711"/>
          <ac:spMkLst>
            <pc:docMk/>
            <pc:sldMk cId="2311903968" sldId="2144"/>
            <ac:spMk id="10" creationId="{5AF04B2B-6CB3-AE4E-B27C-5CC43923BA24}"/>
          </ac:spMkLst>
        </pc:spChg>
        <pc:spChg chg="mod">
          <ac:chgData name="Isabel Morales" userId="c99905c7-edab-4a10-9a1a-720def0e6170" providerId="ADAL" clId="{449962F3-6950-4160-B0A8-70669FC3200B}" dt="2022-11-24T08:17:09.437" v="669" actId="2711"/>
          <ac:spMkLst>
            <pc:docMk/>
            <pc:sldMk cId="2311903968" sldId="2144"/>
            <ac:spMk id="12" creationId="{CF789C9D-0DC5-8FB2-11A9-E2A951123483}"/>
          </ac:spMkLst>
        </pc:spChg>
        <pc:grpChg chg="mod">
          <ac:chgData name="Isabel Morales" userId="c99905c7-edab-4a10-9a1a-720def0e6170" providerId="ADAL" clId="{449962F3-6950-4160-B0A8-70669FC3200B}" dt="2022-11-24T08:17:22.850" v="671" actId="14100"/>
          <ac:grpSpMkLst>
            <pc:docMk/>
            <pc:sldMk cId="2311903968" sldId="2144"/>
            <ac:grpSpMk id="5" creationId="{E3D6E1C9-F522-A8DC-6DC2-E0876A288995}"/>
          </ac:grpSpMkLst>
        </pc:grpChg>
        <pc:graphicFrameChg chg="modGraphic">
          <ac:chgData name="Isabel Morales" userId="c99905c7-edab-4a10-9a1a-720def0e6170" providerId="ADAL" clId="{449962F3-6950-4160-B0A8-70669FC3200B}" dt="2022-11-24T08:41:36.816" v="686" actId="2711"/>
          <ac:graphicFrameMkLst>
            <pc:docMk/>
            <pc:sldMk cId="2311903968" sldId="2144"/>
            <ac:graphicFrameMk id="9" creationId="{2207B6C3-6D39-4DE2-8C62-9AB99A587212}"/>
          </ac:graphicFrameMkLst>
        </pc:graphicFrameChg>
        <pc:graphicFrameChg chg="modGraphic">
          <ac:chgData name="Isabel Morales" userId="c99905c7-edab-4a10-9a1a-720def0e6170" providerId="ADAL" clId="{449962F3-6950-4160-B0A8-70669FC3200B}" dt="2022-11-24T08:41:46.137" v="687" actId="2711"/>
          <ac:graphicFrameMkLst>
            <pc:docMk/>
            <pc:sldMk cId="2311903968" sldId="2144"/>
            <ac:graphicFrameMk id="11" creationId="{89476144-6372-A381-BE73-821269730206}"/>
          </ac:graphicFrameMkLst>
        </pc:graphicFrameChg>
      </pc:sldChg>
      <pc:sldMasterChg chg="addSp delSp modSp mod modSldLayout">
        <pc:chgData name="Isabel Morales" userId="c99905c7-edab-4a10-9a1a-720def0e6170" providerId="ADAL" clId="{449962F3-6950-4160-B0A8-70669FC3200B}" dt="2022-11-21T07:48:17.263" v="624" actId="2711"/>
        <pc:sldMasterMkLst>
          <pc:docMk/>
          <pc:sldMasterMk cId="3174324020" sldId="2147483648"/>
        </pc:sldMasterMkLst>
        <pc:spChg chg="add del">
          <ac:chgData name="Isabel Morales" userId="c99905c7-edab-4a10-9a1a-720def0e6170" providerId="ADAL" clId="{449962F3-6950-4160-B0A8-70669FC3200B}" dt="2022-11-21T07:47:04.272" v="608" actId="478"/>
          <ac:spMkLst>
            <pc:docMk/>
            <pc:sldMasterMk cId="3174324020" sldId="2147483648"/>
            <ac:spMk id="2" creationId="{7B439EBE-8A3D-4D25-ACB6-D72F03826BAB}"/>
          </ac:spMkLst>
        </pc:spChg>
        <pc:spChg chg="add del">
          <ac:chgData name="Isabel Morales" userId="c99905c7-edab-4a10-9a1a-720def0e6170" providerId="ADAL" clId="{449962F3-6950-4160-B0A8-70669FC3200B}" dt="2022-11-21T07:47:04.272" v="608" actId="478"/>
          <ac:spMkLst>
            <pc:docMk/>
            <pc:sldMasterMk cId="3174324020" sldId="2147483648"/>
            <ac:spMk id="3" creationId="{9CB28757-7797-4989-917E-9589E37E72D3}"/>
          </ac:spMkLst>
        </pc:spChg>
        <pc:spChg chg="add del">
          <ac:chgData name="Isabel Morales" userId="c99905c7-edab-4a10-9a1a-720def0e6170" providerId="ADAL" clId="{449962F3-6950-4160-B0A8-70669FC3200B}" dt="2022-11-21T07:47:04.272" v="608" actId="478"/>
          <ac:spMkLst>
            <pc:docMk/>
            <pc:sldMasterMk cId="3174324020" sldId="2147483648"/>
            <ac:spMk id="4" creationId="{2CEDC920-2D58-4BC2-8E21-9C3DD54E49A0}"/>
          </ac:spMkLst>
        </pc:spChg>
        <pc:spChg chg="add del">
          <ac:chgData name="Isabel Morales" userId="c99905c7-edab-4a10-9a1a-720def0e6170" providerId="ADAL" clId="{449962F3-6950-4160-B0A8-70669FC3200B}" dt="2022-11-21T07:47:04.272" v="608" actId="478"/>
          <ac:spMkLst>
            <pc:docMk/>
            <pc:sldMasterMk cId="3174324020" sldId="2147483648"/>
            <ac:spMk id="5" creationId="{A1C7CCD2-A2A1-48F2-B72B-AC2DDAF7994F}"/>
          </ac:spMkLst>
        </pc:spChg>
        <pc:spChg chg="add del mod">
          <ac:chgData name="Isabel Morales" userId="c99905c7-edab-4a10-9a1a-720def0e6170" providerId="ADAL" clId="{449962F3-6950-4160-B0A8-70669FC3200B}" dt="2022-11-21T07:47:04.272" v="608" actId="478"/>
          <ac:spMkLst>
            <pc:docMk/>
            <pc:sldMasterMk cId="3174324020" sldId="2147483648"/>
            <ac:spMk id="6" creationId="{ECADEE73-B472-4A88-AC9B-C3156930E5AC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7" creationId="{4B0847D4-A37F-3F17-7D76-6237F32EAAEC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8" creationId="{21ADC896-7BE0-61D3-7056-50A964E08510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10" creationId="{C396712A-8543-EE76-480A-25069BCAD07E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11" creationId="{B510CBC3-84AA-D567-6768-CD37976D91C7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12" creationId="{2476A4FD-8697-0723-22BF-176452D8AFD6}"/>
          </ac:spMkLst>
        </pc:spChg>
        <pc:spChg chg="add del mod">
          <ac:chgData name="Isabel Morales" userId="c99905c7-edab-4a10-9a1a-720def0e6170" providerId="ADAL" clId="{449962F3-6950-4160-B0A8-70669FC3200B}" dt="2022-11-21T07:46:55.338" v="604"/>
          <ac:spMkLst>
            <pc:docMk/>
            <pc:sldMasterMk cId="3174324020" sldId="2147483648"/>
            <ac:spMk id="13" creationId="{143DC790-9AE4-37B3-633F-D7BAFFA2150B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14" creationId="{F6F26180-4674-2A66-7FAE-CC0DC56E250F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15" creationId="{E88EDB23-8C78-9280-93F6-D9E8997AB297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17" creationId="{D9921FDE-52FE-BDC2-7FA5-EFF214FC5709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18" creationId="{51CC4A64-89A2-81FE-BD25-37118B2FE7AF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19" creationId="{D8E6585B-99F4-B58E-B20A-93482E08B70A}"/>
          </ac:spMkLst>
        </pc:spChg>
        <pc:spChg chg="add del mod">
          <ac:chgData name="Isabel Morales" userId="c99905c7-edab-4a10-9a1a-720def0e6170" providerId="ADAL" clId="{449962F3-6950-4160-B0A8-70669FC3200B}" dt="2022-11-21T07:47:04.172" v="607"/>
          <ac:spMkLst>
            <pc:docMk/>
            <pc:sldMasterMk cId="3174324020" sldId="2147483648"/>
            <ac:spMk id="20" creationId="{99F0C841-687C-7FEA-73EA-8DA9CA894A5E}"/>
          </ac:spMkLst>
        </pc:spChg>
        <pc:picChg chg="add del mod">
          <ac:chgData name="Isabel Morales" userId="c99905c7-edab-4a10-9a1a-720def0e6170" providerId="ADAL" clId="{449962F3-6950-4160-B0A8-70669FC3200B}" dt="2022-11-21T07:46:55.338" v="604"/>
          <ac:picMkLst>
            <pc:docMk/>
            <pc:sldMasterMk cId="3174324020" sldId="2147483648"/>
            <ac:picMk id="9" creationId="{6FDC9A73-8278-7923-80BC-8F6E9E56772B}"/>
          </ac:picMkLst>
        </pc:picChg>
        <pc:picChg chg="add del mod">
          <ac:chgData name="Isabel Morales" userId="c99905c7-edab-4a10-9a1a-720def0e6170" providerId="ADAL" clId="{449962F3-6950-4160-B0A8-70669FC3200B}" dt="2022-11-21T07:47:04.172" v="607"/>
          <ac:picMkLst>
            <pc:docMk/>
            <pc:sldMasterMk cId="3174324020" sldId="2147483648"/>
            <ac:picMk id="16" creationId="{19C55C44-746C-C921-372E-EB71D08469A5}"/>
          </ac:picMkLst>
        </pc:picChg>
        <pc:sldLayoutChg chg="addSp delSp modSp mod">
          <pc:chgData name="Isabel Morales" userId="c99905c7-edab-4a10-9a1a-720def0e6170" providerId="ADAL" clId="{449962F3-6950-4160-B0A8-70669FC3200B}" dt="2022-11-21T07:48:10.080" v="623" actId="2711"/>
          <pc:sldLayoutMkLst>
            <pc:docMk/>
            <pc:sldMasterMk cId="3174324020" sldId="2147483648"/>
            <pc:sldLayoutMk cId="739299271" sldId="2147483655"/>
          </pc:sldLayoutMkLst>
          <pc:spChg chg="add del mod">
            <ac:chgData name="Isabel Morales" userId="c99905c7-edab-4a10-9a1a-720def0e6170" providerId="ADAL" clId="{449962F3-6950-4160-B0A8-70669FC3200B}" dt="2022-11-18T12:51:24.795" v="33" actId="21"/>
            <ac:spMkLst>
              <pc:docMk/>
              <pc:sldMasterMk cId="3174324020" sldId="2147483648"/>
              <pc:sldLayoutMk cId="739299271" sldId="2147483655"/>
              <ac:spMk id="3" creationId="{723837A2-80DD-4F97-8770-757FC19E97E5}"/>
            </ac:spMkLst>
          </pc:spChg>
          <pc:spChg chg="add mod">
            <ac:chgData name="Isabel Morales" userId="c99905c7-edab-4a10-9a1a-720def0e6170" providerId="ADAL" clId="{449962F3-6950-4160-B0A8-70669FC3200B}" dt="2022-11-21T07:48:10.080" v="623" actId="2711"/>
            <ac:spMkLst>
              <pc:docMk/>
              <pc:sldMasterMk cId="3174324020" sldId="2147483648"/>
              <pc:sldLayoutMk cId="739299271" sldId="2147483655"/>
              <ac:spMk id="4" creationId="{D6087CE2-909D-A213-A7F3-C950504800F7}"/>
            </ac:spMkLst>
          </pc:spChg>
          <pc:spChg chg="mod">
            <ac:chgData name="Isabel Morales" userId="c99905c7-edab-4a10-9a1a-720def0e6170" providerId="ADAL" clId="{449962F3-6950-4160-B0A8-70669FC3200B}" dt="2022-11-18T13:06:15.235" v="474" actId="2711"/>
            <ac:spMkLst>
              <pc:docMk/>
              <pc:sldMasterMk cId="3174324020" sldId="2147483648"/>
              <pc:sldLayoutMk cId="739299271" sldId="2147483655"/>
              <ac:spMk id="20" creationId="{503910FC-5925-584C-AAAC-4FC2D3F7D0A8}"/>
            </ac:spMkLst>
          </pc:spChg>
          <pc:picChg chg="del">
            <ac:chgData name="Isabel Morales" userId="c99905c7-edab-4a10-9a1a-720def0e6170" providerId="ADAL" clId="{449962F3-6950-4160-B0A8-70669FC3200B}" dt="2022-11-18T12:51:25.765" v="34" actId="478"/>
            <ac:picMkLst>
              <pc:docMk/>
              <pc:sldMasterMk cId="3174324020" sldId="2147483648"/>
              <pc:sldLayoutMk cId="739299271" sldId="2147483655"/>
              <ac:picMk id="2" creationId="{4A1DE0F2-406A-3C21-C558-D0366C0DCEB9}"/>
            </ac:picMkLst>
          </pc:picChg>
        </pc:sldLayoutChg>
        <pc:sldLayoutChg chg="modSp mod">
          <pc:chgData name="Isabel Morales" userId="c99905c7-edab-4a10-9a1a-720def0e6170" providerId="ADAL" clId="{449962F3-6950-4160-B0A8-70669FC3200B}" dt="2022-11-18T13:06:47.724" v="476" actId="2711"/>
          <pc:sldLayoutMkLst>
            <pc:docMk/>
            <pc:sldMasterMk cId="3174324020" sldId="2147483648"/>
            <pc:sldLayoutMk cId="3925214488" sldId="2147483667"/>
          </pc:sldLayoutMkLst>
          <pc:spChg chg="mod">
            <ac:chgData name="Isabel Morales" userId="c99905c7-edab-4a10-9a1a-720def0e6170" providerId="ADAL" clId="{449962F3-6950-4160-B0A8-70669FC3200B}" dt="2022-11-18T13:06:47.724" v="476" actId="2711"/>
            <ac:spMkLst>
              <pc:docMk/>
              <pc:sldMasterMk cId="3174324020" sldId="2147483648"/>
              <pc:sldLayoutMk cId="3925214488" sldId="2147483667"/>
              <ac:spMk id="4" creationId="{8205AAFA-1786-F598-B089-5ABE4F2FD7A4}"/>
            </ac:spMkLst>
          </pc:spChg>
        </pc:sldLayoutChg>
        <pc:sldLayoutChg chg="addSp delSp modSp mod">
          <pc:chgData name="Isabel Morales" userId="c99905c7-edab-4a10-9a1a-720def0e6170" providerId="ADAL" clId="{449962F3-6950-4160-B0A8-70669FC3200B}" dt="2022-11-21T07:48:17.263" v="624" actId="2711"/>
          <pc:sldLayoutMkLst>
            <pc:docMk/>
            <pc:sldMasterMk cId="3174324020" sldId="2147483648"/>
            <pc:sldLayoutMk cId="2589335449" sldId="2147483670"/>
          </pc:sldLayoutMkLst>
          <pc:spChg chg="add mod">
            <ac:chgData name="Isabel Morales" userId="c99905c7-edab-4a10-9a1a-720def0e6170" providerId="ADAL" clId="{449962F3-6950-4160-B0A8-70669FC3200B}" dt="2022-11-21T07:48:17.263" v="624" actId="2711"/>
            <ac:spMkLst>
              <pc:docMk/>
              <pc:sldMasterMk cId="3174324020" sldId="2147483648"/>
              <pc:sldLayoutMk cId="2589335449" sldId="2147483670"/>
              <ac:spMk id="2" creationId="{9E02E0EC-F642-C052-434E-104369E81095}"/>
            </ac:spMkLst>
          </pc:spChg>
          <pc:spChg chg="mod">
            <ac:chgData name="Isabel Morales" userId="c99905c7-edab-4a10-9a1a-720def0e6170" providerId="ADAL" clId="{449962F3-6950-4160-B0A8-70669FC3200B}" dt="2022-11-18T13:06:55.270" v="477" actId="2711"/>
            <ac:spMkLst>
              <pc:docMk/>
              <pc:sldMasterMk cId="3174324020" sldId="2147483648"/>
              <pc:sldLayoutMk cId="2589335449" sldId="2147483670"/>
              <ac:spMk id="6" creationId="{1243F75D-4E94-9205-F1DA-3FB0609BEB76}"/>
            </ac:spMkLst>
          </pc:spChg>
          <pc:grpChg chg="del">
            <ac:chgData name="Isabel Morales" userId="c99905c7-edab-4a10-9a1a-720def0e6170" providerId="ADAL" clId="{449962F3-6950-4160-B0A8-70669FC3200B}" dt="2022-11-18T12:51:29.794" v="36" actId="478"/>
            <ac:grpSpMkLst>
              <pc:docMk/>
              <pc:sldMasterMk cId="3174324020" sldId="2147483648"/>
              <pc:sldLayoutMk cId="2589335449" sldId="2147483670"/>
              <ac:grpSpMk id="10" creationId="{B40A6ED1-2C6C-1354-637A-FF1129BBC26B}"/>
            </ac:grpSpMkLst>
          </pc:grpChg>
        </pc:sldLayoutChg>
      </pc:sldMasterChg>
    </pc:docChg>
  </pc:docChgLst>
  <pc:docChgLst>
    <pc:chgData name="Isabel Morales" userId="c99905c7-edab-4a10-9a1a-720def0e6170" providerId="ADAL" clId="{87CB6719-6F51-4C38-887C-550330F1EC5B}"/>
    <pc:docChg chg="undo redo custSel modSld sldOrd modMainMaster">
      <pc:chgData name="Isabel Morales" userId="c99905c7-edab-4a10-9a1a-720def0e6170" providerId="ADAL" clId="{87CB6719-6F51-4C38-887C-550330F1EC5B}" dt="2022-11-17T12:33:18.646" v="747" actId="14100"/>
      <pc:docMkLst>
        <pc:docMk/>
      </pc:docMkLst>
      <pc:sldChg chg="addSp delSp modSp mod">
        <pc:chgData name="Isabel Morales" userId="c99905c7-edab-4a10-9a1a-720def0e6170" providerId="ADAL" clId="{87CB6719-6F51-4C38-887C-550330F1EC5B}" dt="2022-11-16T08:50:39.619" v="77" actId="1037"/>
        <pc:sldMkLst>
          <pc:docMk/>
          <pc:sldMk cId="841362686" sldId="2007"/>
        </pc:sldMkLst>
        <pc:spChg chg="del">
          <ac:chgData name="Isabel Morales" userId="c99905c7-edab-4a10-9a1a-720def0e6170" providerId="ADAL" clId="{87CB6719-6F51-4C38-887C-550330F1EC5B}" dt="2022-11-16T08:49:36.700" v="12" actId="478"/>
          <ac:spMkLst>
            <pc:docMk/>
            <pc:sldMk cId="841362686" sldId="2007"/>
            <ac:spMk id="3" creationId="{C09CA349-B172-5A4B-BE08-58B973D75F37}"/>
          </ac:spMkLst>
        </pc:spChg>
        <pc:spChg chg="mod">
          <ac:chgData name="Isabel Morales" userId="c99905c7-edab-4a10-9a1a-720def0e6170" providerId="ADAL" clId="{87CB6719-6F51-4C38-887C-550330F1EC5B}" dt="2022-11-16T08:50:30.683" v="30" actId="164"/>
          <ac:spMkLst>
            <pc:docMk/>
            <pc:sldMk cId="841362686" sldId="2007"/>
            <ac:spMk id="4" creationId="{7212DEF0-8692-8A40-BBE7-DA2988E09B77}"/>
          </ac:spMkLst>
        </pc:spChg>
        <pc:spChg chg="mod">
          <ac:chgData name="Isabel Morales" userId="c99905c7-edab-4a10-9a1a-720def0e6170" providerId="ADAL" clId="{87CB6719-6F51-4C38-887C-550330F1EC5B}" dt="2022-11-16T08:50:26.387" v="29" actId="164"/>
          <ac:spMkLst>
            <pc:docMk/>
            <pc:sldMk cId="841362686" sldId="2007"/>
            <ac:spMk id="5" creationId="{41DDED81-4A7F-FA44-9C19-B58C96ACFCD0}"/>
          </ac:spMkLst>
        </pc:spChg>
        <pc:spChg chg="del">
          <ac:chgData name="Isabel Morales" userId="c99905c7-edab-4a10-9a1a-720def0e6170" providerId="ADAL" clId="{87CB6719-6F51-4C38-887C-550330F1EC5B}" dt="2022-11-16T08:49:34.596" v="11" actId="478"/>
          <ac:spMkLst>
            <pc:docMk/>
            <pc:sldMk cId="841362686" sldId="2007"/>
            <ac:spMk id="6" creationId="{171B1D04-9EF0-D840-8789-1CFB299DFF4A}"/>
          </ac:spMkLst>
        </pc:spChg>
        <pc:spChg chg="mod">
          <ac:chgData name="Isabel Morales" userId="c99905c7-edab-4a10-9a1a-720def0e6170" providerId="ADAL" clId="{87CB6719-6F51-4C38-887C-550330F1EC5B}" dt="2022-11-16T08:50:30.683" v="30" actId="164"/>
          <ac:spMkLst>
            <pc:docMk/>
            <pc:sldMk cId="841362686" sldId="2007"/>
            <ac:spMk id="9" creationId="{747D56C6-0283-3B4E-BBB8-976A765C35EB}"/>
          </ac:spMkLst>
        </pc:spChg>
        <pc:spChg chg="mod">
          <ac:chgData name="Isabel Morales" userId="c99905c7-edab-4a10-9a1a-720def0e6170" providerId="ADAL" clId="{87CB6719-6F51-4C38-887C-550330F1EC5B}" dt="2022-11-16T08:50:26.387" v="29" actId="164"/>
          <ac:spMkLst>
            <pc:docMk/>
            <pc:sldMk cId="841362686" sldId="2007"/>
            <ac:spMk id="10" creationId="{275C1BA0-613A-4743-9A3E-CC11473A7A9D}"/>
          </ac:spMkLst>
        </pc:spChg>
        <pc:grpChg chg="add mod">
          <ac:chgData name="Isabel Morales" userId="c99905c7-edab-4a10-9a1a-720def0e6170" providerId="ADAL" clId="{87CB6719-6F51-4C38-887C-550330F1EC5B}" dt="2022-11-16T08:50:39.619" v="77" actId="1037"/>
          <ac:grpSpMkLst>
            <pc:docMk/>
            <pc:sldMk cId="841362686" sldId="2007"/>
            <ac:grpSpMk id="7" creationId="{2C8B84F0-0EB9-6482-722B-2AA9E292C56C}"/>
          </ac:grpSpMkLst>
        </pc:grpChg>
        <pc:grpChg chg="add mod">
          <ac:chgData name="Isabel Morales" userId="c99905c7-edab-4a10-9a1a-720def0e6170" providerId="ADAL" clId="{87CB6719-6F51-4C38-887C-550330F1EC5B}" dt="2022-11-16T08:50:39.619" v="77" actId="1037"/>
          <ac:grpSpMkLst>
            <pc:docMk/>
            <pc:sldMk cId="841362686" sldId="2007"/>
            <ac:grpSpMk id="8" creationId="{8EF085CE-6BC6-6777-1DA7-738075C45D0C}"/>
          </ac:grpSpMkLst>
        </pc:grpChg>
      </pc:sldChg>
      <pc:sldChg chg="modSp mod modAnim">
        <pc:chgData name="Isabel Morales" userId="c99905c7-edab-4a10-9a1a-720def0e6170" providerId="ADAL" clId="{87CB6719-6F51-4C38-887C-550330F1EC5B}" dt="2022-11-16T09:49:43.752" v="618"/>
        <pc:sldMkLst>
          <pc:docMk/>
          <pc:sldMk cId="3238802619" sldId="2032"/>
        </pc:sldMkLst>
        <pc:graphicFrameChg chg="mod modGraphic">
          <ac:chgData name="Isabel Morales" userId="c99905c7-edab-4a10-9a1a-720def0e6170" providerId="ADAL" clId="{87CB6719-6F51-4C38-887C-550330F1EC5B}" dt="2022-11-16T09:11:52.706" v="271" actId="2062"/>
          <ac:graphicFrameMkLst>
            <pc:docMk/>
            <pc:sldMk cId="3238802619" sldId="2032"/>
            <ac:graphicFrameMk id="3" creationId="{475C782B-D5F0-8E38-CD1A-0CDA7E3A4182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9:11:44.866" v="270" actId="14100"/>
          <ac:graphicFrameMkLst>
            <pc:docMk/>
            <pc:sldMk cId="3238802619" sldId="2032"/>
            <ac:graphicFrameMk id="5" creationId="{BE496F64-1D23-E5D7-07D2-64922493C686}"/>
          </ac:graphicFrameMkLst>
        </pc:graphicFrameChg>
      </pc:sldChg>
      <pc:sldChg chg="modSp mod">
        <pc:chgData name="Isabel Morales" userId="c99905c7-edab-4a10-9a1a-720def0e6170" providerId="ADAL" clId="{87CB6719-6F51-4C38-887C-550330F1EC5B}" dt="2022-11-16T09:51:59.669" v="669" actId="20577"/>
        <pc:sldMkLst>
          <pc:docMk/>
          <pc:sldMk cId="3670907871" sldId="2036"/>
        </pc:sldMkLst>
        <pc:spChg chg="mod">
          <ac:chgData name="Isabel Morales" userId="c99905c7-edab-4a10-9a1a-720def0e6170" providerId="ADAL" clId="{87CB6719-6F51-4C38-887C-550330F1EC5B}" dt="2022-11-16T09:51:59.669" v="669" actId="20577"/>
          <ac:spMkLst>
            <pc:docMk/>
            <pc:sldMk cId="3670907871" sldId="2036"/>
            <ac:spMk id="3" creationId="{D28121E2-A729-CB47-B5F0-9FE36F78CF3B}"/>
          </ac:spMkLst>
        </pc:spChg>
      </pc:sldChg>
      <pc:sldChg chg="addSp delSp modSp mod modAnim">
        <pc:chgData name="Isabel Morales" userId="c99905c7-edab-4a10-9a1a-720def0e6170" providerId="ADAL" clId="{87CB6719-6F51-4C38-887C-550330F1EC5B}" dt="2022-11-16T09:49:39.548" v="617"/>
        <pc:sldMkLst>
          <pc:docMk/>
          <pc:sldMk cId="3157012700" sldId="2037"/>
        </pc:sldMkLst>
        <pc:spChg chg="mod">
          <ac:chgData name="Isabel Morales" userId="c99905c7-edab-4a10-9a1a-720def0e6170" providerId="ADAL" clId="{87CB6719-6F51-4C38-887C-550330F1EC5B}" dt="2022-11-16T09:13:10.445" v="292" actId="20577"/>
          <ac:spMkLst>
            <pc:docMk/>
            <pc:sldMk cId="3157012700" sldId="2037"/>
            <ac:spMk id="17" creationId="{1D7AAEDB-5EA0-606C-260C-EC0FAF0F26E9}"/>
          </ac:spMkLst>
        </pc:spChg>
        <pc:picChg chg="add del mod">
          <ac:chgData name="Isabel Morales" userId="c99905c7-edab-4a10-9a1a-720def0e6170" providerId="ADAL" clId="{87CB6719-6F51-4C38-887C-550330F1EC5B}" dt="2022-11-16T09:12:49.110" v="278" actId="21"/>
          <ac:picMkLst>
            <pc:docMk/>
            <pc:sldMk cId="3157012700" sldId="2037"/>
            <ac:picMk id="5" creationId="{B1E8791B-A390-ECDD-00EC-A41F32D8DF6E}"/>
          </ac:picMkLst>
        </pc:picChg>
        <pc:picChg chg="add mod">
          <ac:chgData name="Isabel Morales" userId="c99905c7-edab-4a10-9a1a-720def0e6170" providerId="ADAL" clId="{87CB6719-6F51-4C38-887C-550330F1EC5B}" dt="2022-11-16T09:12:50.621" v="280"/>
          <ac:picMkLst>
            <pc:docMk/>
            <pc:sldMk cId="3157012700" sldId="2037"/>
            <ac:picMk id="6" creationId="{603A1B10-27E2-566F-2DD9-9E1A1065AEDB}"/>
          </ac:picMkLst>
        </pc:picChg>
        <pc:picChg chg="del">
          <ac:chgData name="Isabel Morales" userId="c99905c7-edab-4a10-9a1a-720def0e6170" providerId="ADAL" clId="{87CB6719-6F51-4C38-887C-550330F1EC5B}" dt="2022-11-16T09:12:50.215" v="279" actId="478"/>
          <ac:picMkLst>
            <pc:docMk/>
            <pc:sldMk cId="3157012700" sldId="2037"/>
            <ac:picMk id="13" creationId="{9C984B45-B9BC-31EF-55A7-DF2A42E028A4}"/>
          </ac:picMkLst>
        </pc:picChg>
      </pc:sldChg>
      <pc:sldChg chg="modSp mod ord modAnim">
        <pc:chgData name="Isabel Morales" userId="c99905c7-edab-4a10-9a1a-720def0e6170" providerId="ADAL" clId="{87CB6719-6F51-4C38-887C-550330F1EC5B}" dt="2022-11-16T09:51:06.220" v="639"/>
        <pc:sldMkLst>
          <pc:docMk/>
          <pc:sldMk cId="3990658395" sldId="2040"/>
        </pc:sldMkLst>
        <pc:graphicFrameChg chg="mod modGraphic">
          <ac:chgData name="Isabel Morales" userId="c99905c7-edab-4a10-9a1a-720def0e6170" providerId="ADAL" clId="{87CB6719-6F51-4C38-887C-550330F1EC5B}" dt="2022-11-16T09:20:42.174" v="416" actId="20577"/>
          <ac:graphicFrameMkLst>
            <pc:docMk/>
            <pc:sldMk cId="3990658395" sldId="2040"/>
            <ac:graphicFrameMk id="8" creationId="{323A638C-C54D-EA4E-AD39-BD0570769787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9:19:38.486" v="407" actId="2062"/>
          <ac:graphicFrameMkLst>
            <pc:docMk/>
            <pc:sldMk cId="3990658395" sldId="2040"/>
            <ac:graphicFrameMk id="11" creationId="{FCE7AC05-1BA6-6B95-2103-A5B6AB8B086F}"/>
          </ac:graphicFrameMkLst>
        </pc:graphicFrameChg>
      </pc:sldChg>
      <pc:sldChg chg="addSp delSp modSp mod modAnim">
        <pc:chgData name="Isabel Morales" userId="c99905c7-edab-4a10-9a1a-720def0e6170" providerId="ADAL" clId="{87CB6719-6F51-4C38-887C-550330F1EC5B}" dt="2022-11-16T09:49:57.023" v="624"/>
        <pc:sldMkLst>
          <pc:docMk/>
          <pc:sldMk cId="1104013634" sldId="2045"/>
        </pc:sldMkLst>
        <pc:spChg chg="mod">
          <ac:chgData name="Isabel Morales" userId="c99905c7-edab-4a10-9a1a-720def0e6170" providerId="ADAL" clId="{87CB6719-6F51-4C38-887C-550330F1EC5B}" dt="2022-11-16T09:13:04.169" v="288" actId="20577"/>
          <ac:spMkLst>
            <pc:docMk/>
            <pc:sldMk cId="1104013634" sldId="2045"/>
            <ac:spMk id="33" creationId="{EA85AB67-B150-0456-04AB-1FC9336A1AA9}"/>
          </ac:spMkLst>
        </pc:spChg>
        <pc:picChg chg="add del mod">
          <ac:chgData name="Isabel Morales" userId="c99905c7-edab-4a10-9a1a-720def0e6170" providerId="ADAL" clId="{87CB6719-6F51-4C38-887C-550330F1EC5B}" dt="2022-11-16T09:09:59.674" v="222" actId="21"/>
          <ac:picMkLst>
            <pc:docMk/>
            <pc:sldMk cId="1104013634" sldId="2045"/>
            <ac:picMk id="4" creationId="{80E7E64A-15AD-538F-A97C-E4ABFCD11E12}"/>
          </ac:picMkLst>
        </pc:picChg>
        <pc:picChg chg="add mod">
          <ac:chgData name="Isabel Morales" userId="c99905c7-edab-4a10-9a1a-720def0e6170" providerId="ADAL" clId="{87CB6719-6F51-4C38-887C-550330F1EC5B}" dt="2022-11-16T09:10:00.871" v="224"/>
          <ac:picMkLst>
            <pc:docMk/>
            <pc:sldMk cId="1104013634" sldId="2045"/>
            <ac:picMk id="5" creationId="{D63B3D47-84A5-4615-6851-3285035628FE}"/>
          </ac:picMkLst>
        </pc:picChg>
        <pc:picChg chg="del">
          <ac:chgData name="Isabel Morales" userId="c99905c7-edab-4a10-9a1a-720def0e6170" providerId="ADAL" clId="{87CB6719-6F51-4C38-887C-550330F1EC5B}" dt="2022-11-16T09:10:00.585" v="223" actId="478"/>
          <ac:picMkLst>
            <pc:docMk/>
            <pc:sldMk cId="1104013634" sldId="2045"/>
            <ac:picMk id="6" creationId="{3A3A46CF-B562-B972-7CDC-B54F38686084}"/>
          </ac:picMkLst>
        </pc:picChg>
      </pc:sldChg>
      <pc:sldChg chg="modSp mod">
        <pc:chgData name="Isabel Morales" userId="c99905c7-edab-4a10-9a1a-720def0e6170" providerId="ADAL" clId="{87CB6719-6F51-4C38-887C-550330F1EC5B}" dt="2022-11-16T09:52:20.356" v="705" actId="20577"/>
        <pc:sldMkLst>
          <pc:docMk/>
          <pc:sldMk cId="2523208504" sldId="2046"/>
        </pc:sldMkLst>
        <pc:spChg chg="mod">
          <ac:chgData name="Isabel Morales" userId="c99905c7-edab-4a10-9a1a-720def0e6170" providerId="ADAL" clId="{87CB6719-6F51-4C38-887C-550330F1EC5B}" dt="2022-11-16T09:52:20.356" v="705" actId="20577"/>
          <ac:spMkLst>
            <pc:docMk/>
            <pc:sldMk cId="2523208504" sldId="2046"/>
            <ac:spMk id="3" creationId="{D28121E2-A729-CB47-B5F0-9FE36F78CF3B}"/>
          </ac:spMkLst>
        </pc:spChg>
      </pc:sldChg>
      <pc:sldChg chg="modSp mod">
        <pc:chgData name="Isabel Morales" userId="c99905c7-edab-4a10-9a1a-720def0e6170" providerId="ADAL" clId="{87CB6719-6F51-4C38-887C-550330F1EC5B}" dt="2022-11-16T09:51:44.016" v="667" actId="20577"/>
        <pc:sldMkLst>
          <pc:docMk/>
          <pc:sldMk cId="2728958920" sldId="2049"/>
        </pc:sldMkLst>
        <pc:spChg chg="mod">
          <ac:chgData name="Isabel Morales" userId="c99905c7-edab-4a10-9a1a-720def0e6170" providerId="ADAL" clId="{87CB6719-6F51-4C38-887C-550330F1EC5B}" dt="2022-11-16T09:51:44.016" v="667" actId="20577"/>
          <ac:spMkLst>
            <pc:docMk/>
            <pc:sldMk cId="2728958920" sldId="2049"/>
            <ac:spMk id="3" creationId="{D28121E2-A729-CB47-B5F0-9FE36F78CF3B}"/>
          </ac:spMkLst>
        </pc:spChg>
      </pc:sldChg>
      <pc:sldChg chg="addSp delSp modSp mod modAnim">
        <pc:chgData name="Isabel Morales" userId="c99905c7-edab-4a10-9a1a-720def0e6170" providerId="ADAL" clId="{87CB6719-6F51-4C38-887C-550330F1EC5B}" dt="2022-11-16T09:48:24.142" v="589"/>
        <pc:sldMkLst>
          <pc:docMk/>
          <pc:sldMk cId="470915035" sldId="2051"/>
        </pc:sldMkLst>
        <pc:spChg chg="mod">
          <ac:chgData name="Isabel Morales" userId="c99905c7-edab-4a10-9a1a-720def0e6170" providerId="ADAL" clId="{87CB6719-6F51-4C38-887C-550330F1EC5B}" dt="2022-11-16T09:26:30.541" v="513" actId="20577"/>
          <ac:spMkLst>
            <pc:docMk/>
            <pc:sldMk cId="470915035" sldId="2051"/>
            <ac:spMk id="23" creationId="{950CCCD1-7B33-B1C3-8E5F-1038441D1FA8}"/>
          </ac:spMkLst>
        </pc:spChg>
        <pc:spChg chg="mod">
          <ac:chgData name="Isabel Morales" userId="c99905c7-edab-4a10-9a1a-720def0e6170" providerId="ADAL" clId="{87CB6719-6F51-4C38-887C-550330F1EC5B}" dt="2022-11-16T09:26:23.508" v="509" actId="108"/>
          <ac:spMkLst>
            <pc:docMk/>
            <pc:sldMk cId="470915035" sldId="2051"/>
            <ac:spMk id="26" creationId="{80A03D81-86C1-0F1C-1DB7-4EBD4CABF8A0}"/>
          </ac:spMkLst>
        </pc:spChg>
        <pc:spChg chg="mod">
          <ac:chgData name="Isabel Morales" userId="c99905c7-edab-4a10-9a1a-720def0e6170" providerId="ADAL" clId="{87CB6719-6F51-4C38-887C-550330F1EC5B}" dt="2022-11-16T09:26:34.841" v="517" actId="20577"/>
          <ac:spMkLst>
            <pc:docMk/>
            <pc:sldMk cId="470915035" sldId="2051"/>
            <ac:spMk id="28" creationId="{DF4A425B-E393-1539-8FDF-5D1CB700948D}"/>
          </ac:spMkLst>
        </pc:spChg>
        <pc:picChg chg="add del mod">
          <ac:chgData name="Isabel Morales" userId="c99905c7-edab-4a10-9a1a-720def0e6170" providerId="ADAL" clId="{87CB6719-6F51-4C38-887C-550330F1EC5B}" dt="2022-11-16T09:26:11.844" v="502" actId="21"/>
          <ac:picMkLst>
            <pc:docMk/>
            <pc:sldMk cId="470915035" sldId="2051"/>
            <ac:picMk id="4" creationId="{43FE2658-2D8F-362F-6064-8DD90CA4F6F0}"/>
          </ac:picMkLst>
        </pc:picChg>
        <pc:picChg chg="add mod">
          <ac:chgData name="Isabel Morales" userId="c99905c7-edab-4a10-9a1a-720def0e6170" providerId="ADAL" clId="{87CB6719-6F51-4C38-887C-550330F1EC5B}" dt="2022-11-16T09:26:13.057" v="504"/>
          <ac:picMkLst>
            <pc:docMk/>
            <pc:sldMk cId="470915035" sldId="2051"/>
            <ac:picMk id="5" creationId="{ED862331-1B50-65BB-37BA-1235CC5371C4}"/>
          </ac:picMkLst>
        </pc:picChg>
        <pc:picChg chg="del">
          <ac:chgData name="Isabel Morales" userId="c99905c7-edab-4a10-9a1a-720def0e6170" providerId="ADAL" clId="{87CB6719-6F51-4C38-887C-550330F1EC5B}" dt="2022-11-16T09:26:12.645" v="503" actId="478"/>
          <ac:picMkLst>
            <pc:docMk/>
            <pc:sldMk cId="470915035" sldId="2051"/>
            <ac:picMk id="33" creationId="{4665B84C-4C2D-3493-2819-10664779CEBF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09:49:06.486" v="604"/>
        <pc:sldMkLst>
          <pc:docMk/>
          <pc:sldMk cId="3183981932" sldId="2056"/>
        </pc:sldMkLst>
        <pc:spChg chg="mod">
          <ac:chgData name="Isabel Morales" userId="c99905c7-edab-4a10-9a1a-720def0e6170" providerId="ADAL" clId="{87CB6719-6F51-4C38-887C-550330F1EC5B}" dt="2022-11-16T09:17:15.088" v="376" actId="20577"/>
          <ac:spMkLst>
            <pc:docMk/>
            <pc:sldMk cId="3183981932" sldId="2056"/>
            <ac:spMk id="10" creationId="{DBFEC893-0D5C-AB5E-8708-C1DA989276ED}"/>
          </ac:spMkLst>
        </pc:spChg>
        <pc:spChg chg="mod">
          <ac:chgData name="Isabel Morales" userId="c99905c7-edab-4a10-9a1a-720def0e6170" providerId="ADAL" clId="{87CB6719-6F51-4C38-887C-550330F1EC5B}" dt="2022-11-16T09:17:09.593" v="372" actId="1036"/>
          <ac:spMkLst>
            <pc:docMk/>
            <pc:sldMk cId="3183981932" sldId="2056"/>
            <ac:spMk id="24" creationId="{9714C2CE-5F7D-094F-BE0C-E40F5E3F849C}"/>
          </ac:spMkLst>
        </pc:spChg>
        <pc:picChg chg="add del mod">
          <ac:chgData name="Isabel Morales" userId="c99905c7-edab-4a10-9a1a-720def0e6170" providerId="ADAL" clId="{87CB6719-6F51-4C38-887C-550330F1EC5B}" dt="2022-11-16T09:17:04.368" v="353" actId="21"/>
          <ac:picMkLst>
            <pc:docMk/>
            <pc:sldMk cId="3183981932" sldId="2056"/>
            <ac:picMk id="5" creationId="{6F2FF6C1-119C-43E3-C7B0-EC3D726FA1DC}"/>
          </ac:picMkLst>
        </pc:picChg>
        <pc:picChg chg="add mod">
          <ac:chgData name="Isabel Morales" userId="c99905c7-edab-4a10-9a1a-720def0e6170" providerId="ADAL" clId="{87CB6719-6F51-4C38-887C-550330F1EC5B}" dt="2022-11-16T09:17:06.169" v="355"/>
          <ac:picMkLst>
            <pc:docMk/>
            <pc:sldMk cId="3183981932" sldId="2056"/>
            <ac:picMk id="6" creationId="{44CF1006-D46E-6D12-57B5-3054B1315D39}"/>
          </ac:picMkLst>
        </pc:picChg>
        <pc:picChg chg="del">
          <ac:chgData name="Isabel Morales" userId="c99905c7-edab-4a10-9a1a-720def0e6170" providerId="ADAL" clId="{87CB6719-6F51-4C38-887C-550330F1EC5B}" dt="2022-11-16T09:17:05.734" v="354" actId="478"/>
          <ac:picMkLst>
            <pc:docMk/>
            <pc:sldMk cId="3183981932" sldId="2056"/>
            <ac:picMk id="22" creationId="{F0D26C62-D75E-3DAC-1277-065155694EA3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10:25:04.866" v="706"/>
        <pc:sldMkLst>
          <pc:docMk/>
          <pc:sldMk cId="3374474455" sldId="2064"/>
        </pc:sldMkLst>
        <pc:spChg chg="mod">
          <ac:chgData name="Isabel Morales" userId="c99905c7-edab-4a10-9a1a-720def0e6170" providerId="ADAL" clId="{87CB6719-6F51-4C38-887C-550330F1EC5B}" dt="2022-11-16T10:25:04.866" v="706"/>
          <ac:spMkLst>
            <pc:docMk/>
            <pc:sldMk cId="3374474455" sldId="2064"/>
            <ac:spMk id="10" creationId="{5AF04B2B-6CB3-AE4E-B27C-5CC43923BA24}"/>
          </ac:spMkLst>
        </pc:spChg>
        <pc:graphicFrameChg chg="del">
          <ac:chgData name="Isabel Morales" userId="c99905c7-edab-4a10-9a1a-720def0e6170" providerId="ADAL" clId="{87CB6719-6F51-4C38-887C-550330F1EC5B}" dt="2022-11-16T09:13:31.592" v="293" actId="478"/>
          <ac:graphicFrameMkLst>
            <pc:docMk/>
            <pc:sldMk cId="3374474455" sldId="2064"/>
            <ac:graphicFrameMk id="2" creationId="{CA7B2C6D-CB23-D161-B938-13075F9F7E5F}"/>
          </ac:graphicFrameMkLst>
        </pc:graphicFrameChg>
        <pc:graphicFrameChg chg="add mod modGraphic">
          <ac:chgData name="Isabel Morales" userId="c99905c7-edab-4a10-9a1a-720def0e6170" providerId="ADAL" clId="{87CB6719-6F51-4C38-887C-550330F1EC5B}" dt="2022-11-16T09:14:25.173" v="304" actId="2062"/>
          <ac:graphicFrameMkLst>
            <pc:docMk/>
            <pc:sldMk cId="3374474455" sldId="2064"/>
            <ac:graphicFrameMk id="3" creationId="{7DF5583C-FC9C-9BD9-7F16-66FC673F5631}"/>
          </ac:graphicFrameMkLst>
        </pc:graphicFrameChg>
        <pc:graphicFrameChg chg="add mod modGraphic">
          <ac:chgData name="Isabel Morales" userId="c99905c7-edab-4a10-9a1a-720def0e6170" providerId="ADAL" clId="{87CB6719-6F51-4C38-887C-550330F1EC5B}" dt="2022-11-16T09:14:22.070" v="303" actId="2062"/>
          <ac:graphicFrameMkLst>
            <pc:docMk/>
            <pc:sldMk cId="3374474455" sldId="2064"/>
            <ac:graphicFrameMk id="4" creationId="{519C1EDD-6C54-4831-5FF5-17E86E949F05}"/>
          </ac:graphicFrameMkLst>
        </pc:graphicFrameChg>
      </pc:sldChg>
      <pc:sldChg chg="modSp mod modAnim">
        <pc:chgData name="Isabel Morales" userId="c99905c7-edab-4a10-9a1a-720def0e6170" providerId="ADAL" clId="{87CB6719-6F51-4C38-887C-550330F1EC5B}" dt="2022-11-16T09:49:11.207" v="605"/>
        <pc:sldMkLst>
          <pc:docMk/>
          <pc:sldMk cId="1134439905" sldId="2065"/>
        </pc:sldMkLst>
        <pc:graphicFrameChg chg="mod modGraphic">
          <ac:chgData name="Isabel Morales" userId="c99905c7-edab-4a10-9a1a-720def0e6170" providerId="ADAL" clId="{87CB6719-6F51-4C38-887C-550330F1EC5B}" dt="2022-11-16T09:16:27.746" v="346"/>
          <ac:graphicFrameMkLst>
            <pc:docMk/>
            <pc:sldMk cId="1134439905" sldId="2065"/>
            <ac:graphicFrameMk id="5" creationId="{92869459-0B38-3E96-2BEC-41AACBD53F2C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9:16:28.577" v="347" actId="108"/>
          <ac:graphicFrameMkLst>
            <pc:docMk/>
            <pc:sldMk cId="1134439905" sldId="2065"/>
            <ac:graphicFrameMk id="6" creationId="{170AE2FF-FF8F-F4DD-37DC-810609980934}"/>
          </ac:graphicFrameMkLst>
        </pc:graphicFrameChg>
      </pc:sldChg>
      <pc:sldChg chg="modSp mod modAnim">
        <pc:chgData name="Isabel Morales" userId="c99905c7-edab-4a10-9a1a-720def0e6170" providerId="ADAL" clId="{87CB6719-6F51-4C38-887C-550330F1EC5B}" dt="2022-11-16T09:48:27.747" v="590"/>
        <pc:sldMkLst>
          <pc:docMk/>
          <pc:sldMk cId="3429690969" sldId="2066"/>
        </pc:sldMkLst>
        <pc:graphicFrameChg chg="mod modGraphic">
          <ac:chgData name="Isabel Morales" userId="c99905c7-edab-4a10-9a1a-720def0e6170" providerId="ADAL" clId="{87CB6719-6F51-4C38-887C-550330F1EC5B}" dt="2022-11-16T09:24:53.019" v="495"/>
          <ac:graphicFrameMkLst>
            <pc:docMk/>
            <pc:sldMk cId="3429690969" sldId="2066"/>
            <ac:graphicFrameMk id="5" creationId="{73427184-9345-718D-441F-A08A1385476A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9:24:53.869" v="496" actId="108"/>
          <ac:graphicFrameMkLst>
            <pc:docMk/>
            <pc:sldMk cId="3429690969" sldId="2066"/>
            <ac:graphicFrameMk id="6" creationId="{B5862D32-231F-6850-7F94-184B206B4962}"/>
          </ac:graphicFrameMkLst>
        </pc:graphicFrameChg>
      </pc:sldChg>
      <pc:sldChg chg="modSp mod modAnim">
        <pc:chgData name="Isabel Morales" userId="c99905c7-edab-4a10-9a1a-720def0e6170" providerId="ADAL" clId="{87CB6719-6F51-4C38-887C-550330F1EC5B}" dt="2022-11-16T10:25:48.052" v="710" actId="20577"/>
        <pc:sldMkLst>
          <pc:docMk/>
          <pc:sldMk cId="3501311081" sldId="2070"/>
        </pc:sldMkLst>
        <pc:spChg chg="mod">
          <ac:chgData name="Isabel Morales" userId="c99905c7-edab-4a10-9a1a-720def0e6170" providerId="ADAL" clId="{87CB6719-6F51-4C38-887C-550330F1EC5B}" dt="2022-11-16T10:25:48.052" v="710" actId="20577"/>
          <ac:spMkLst>
            <pc:docMk/>
            <pc:sldMk cId="3501311081" sldId="2070"/>
            <ac:spMk id="8" creationId="{E3E96664-8817-1640-B801-541AA010AA12}"/>
          </ac:spMkLst>
        </pc:spChg>
        <pc:graphicFrameChg chg="mod modGraphic">
          <ac:chgData name="Isabel Morales" userId="c99905c7-edab-4a10-9a1a-720def0e6170" providerId="ADAL" clId="{87CB6719-6F51-4C38-887C-550330F1EC5B}" dt="2022-11-16T09:27:29.444" v="524" actId="207"/>
          <ac:graphicFrameMkLst>
            <pc:docMk/>
            <pc:sldMk cId="3501311081" sldId="2070"/>
            <ac:graphicFrameMk id="3" creationId="{C9370600-D796-5F88-0706-08CF2F322BD0}"/>
          </ac:graphicFrameMkLst>
        </pc:graphicFrameChg>
        <pc:graphicFrameChg chg="mod">
          <ac:chgData name="Isabel Morales" userId="c99905c7-edab-4a10-9a1a-720def0e6170" providerId="ADAL" clId="{87CB6719-6F51-4C38-887C-550330F1EC5B}" dt="2022-11-16T09:28:49.939" v="528"/>
          <ac:graphicFrameMkLst>
            <pc:docMk/>
            <pc:sldMk cId="3501311081" sldId="2070"/>
            <ac:graphicFrameMk id="11" creationId="{D839D9C7-609A-4839-B497-2344D3B78039}"/>
          </ac:graphicFrameMkLst>
        </pc:graphicFrameChg>
      </pc:sldChg>
      <pc:sldChg chg="addSp delSp modSp mod modAnim">
        <pc:chgData name="Isabel Morales" userId="c99905c7-edab-4a10-9a1a-720def0e6170" providerId="ADAL" clId="{87CB6719-6F51-4C38-887C-550330F1EC5B}" dt="2022-11-16T09:48:48.992" v="598"/>
        <pc:sldMkLst>
          <pc:docMk/>
          <pc:sldMk cId="724364485" sldId="2071"/>
        </pc:sldMkLst>
        <pc:spChg chg="add del mod">
          <ac:chgData name="Isabel Morales" userId="c99905c7-edab-4a10-9a1a-720def0e6170" providerId="ADAL" clId="{87CB6719-6F51-4C38-887C-550330F1EC5B}" dt="2022-11-16T08:53:40.827" v="151" actId="478"/>
          <ac:spMkLst>
            <pc:docMk/>
            <pc:sldMk cId="724364485" sldId="2071"/>
            <ac:spMk id="3" creationId="{E4F5CECB-87D2-0CBF-9871-C5715CFACAD9}"/>
          </ac:spMkLst>
        </pc:spChg>
        <pc:spChg chg="del">
          <ac:chgData name="Isabel Morales" userId="c99905c7-edab-4a10-9a1a-720def0e6170" providerId="ADAL" clId="{87CB6719-6F51-4C38-887C-550330F1EC5B}" dt="2022-11-16T08:51:05.841" v="79" actId="478"/>
          <ac:spMkLst>
            <pc:docMk/>
            <pc:sldMk cId="724364485" sldId="2071"/>
            <ac:spMk id="6" creationId="{B216D351-7C2E-2AFC-0F9A-E2CABA8EABD4}"/>
          </ac:spMkLst>
        </pc:spChg>
        <pc:spChg chg="add del mod">
          <ac:chgData name="Isabel Morales" userId="c99905c7-edab-4a10-9a1a-720def0e6170" providerId="ADAL" clId="{87CB6719-6F51-4C38-887C-550330F1EC5B}" dt="2022-11-16T08:53:26.650" v="135" actId="21"/>
          <ac:spMkLst>
            <pc:docMk/>
            <pc:sldMk cId="724364485" sldId="2071"/>
            <ac:spMk id="11" creationId="{1892FA3E-1E43-1100-B2B6-6AEFD188E472}"/>
          </ac:spMkLst>
        </pc:spChg>
        <pc:spChg chg="add mod">
          <ac:chgData name="Isabel Morales" userId="c99905c7-edab-4a10-9a1a-720def0e6170" providerId="ADAL" clId="{87CB6719-6F51-4C38-887C-550330F1EC5B}" dt="2022-11-16T08:53:38.531" v="150"/>
          <ac:spMkLst>
            <pc:docMk/>
            <pc:sldMk cId="724364485" sldId="2071"/>
            <ac:spMk id="12" creationId="{F4132201-DEC7-CF6B-CDBC-1CA1036C6AF0}"/>
          </ac:spMkLst>
        </pc:spChg>
        <pc:spChg chg="add del mod">
          <ac:chgData name="Isabel Morales" userId="c99905c7-edab-4a10-9a1a-720def0e6170" providerId="ADAL" clId="{87CB6719-6F51-4C38-887C-550330F1EC5B}" dt="2022-11-16T08:51:32.893" v="89" actId="21"/>
          <ac:spMkLst>
            <pc:docMk/>
            <pc:sldMk cId="724364485" sldId="2071"/>
            <ac:spMk id="31" creationId="{14401093-C5D6-76AE-C7A4-953BF4AF0B3C}"/>
          </ac:spMkLst>
        </pc:spChg>
        <pc:spChg chg="add del">
          <ac:chgData name="Isabel Morales" userId="c99905c7-edab-4a10-9a1a-720def0e6170" providerId="ADAL" clId="{87CB6719-6F51-4C38-887C-550330F1EC5B}" dt="2022-11-16T08:51:30.983" v="88" actId="478"/>
          <ac:spMkLst>
            <pc:docMk/>
            <pc:sldMk cId="724364485" sldId="2071"/>
            <ac:spMk id="35" creationId="{5021977B-A10F-48FC-9E69-61F39681EC5F}"/>
          </ac:spMkLst>
        </pc:spChg>
        <pc:spChg chg="mod">
          <ac:chgData name="Isabel Morales" userId="c99905c7-edab-4a10-9a1a-720def0e6170" providerId="ADAL" clId="{87CB6719-6F51-4C38-887C-550330F1EC5B}" dt="2022-11-16T09:21:43.858" v="442" actId="20577"/>
          <ac:spMkLst>
            <pc:docMk/>
            <pc:sldMk cId="724364485" sldId="2071"/>
            <ac:spMk id="37" creationId="{153263D5-E4CA-F500-9542-55D3878D48E0}"/>
          </ac:spMkLst>
        </pc:spChg>
        <pc:graphicFrameChg chg="mod modGraphic">
          <ac:chgData name="Isabel Morales" userId="c99905c7-edab-4a10-9a1a-720def0e6170" providerId="ADAL" clId="{87CB6719-6F51-4C38-887C-550330F1EC5B}" dt="2022-11-16T09:23:11.759" v="457" actId="14100"/>
          <ac:graphicFrameMkLst>
            <pc:docMk/>
            <pc:sldMk cId="724364485" sldId="2071"/>
            <ac:graphicFrameMk id="8" creationId="{E4EF4CB8-278C-A249-B3DB-C025F3F61488}"/>
          </ac:graphicFrameMkLst>
        </pc:graphicFrameChg>
        <pc:graphicFrameChg chg="add del mod modGraphic">
          <ac:chgData name="Isabel Morales" userId="c99905c7-edab-4a10-9a1a-720def0e6170" providerId="ADAL" clId="{87CB6719-6F51-4C38-887C-550330F1EC5B}" dt="2022-11-16T09:22:21.916" v="450" actId="478"/>
          <ac:graphicFrameMkLst>
            <pc:docMk/>
            <pc:sldMk cId="724364485" sldId="2071"/>
            <ac:graphicFrameMk id="16" creationId="{042E2EAC-CEF6-BCEE-E55A-10E67A402716}"/>
          </ac:graphicFrameMkLst>
        </pc:graphicFrameChg>
        <pc:picChg chg="add del mod">
          <ac:chgData name="Isabel Morales" userId="c99905c7-edab-4a10-9a1a-720def0e6170" providerId="ADAL" clId="{87CB6719-6F51-4C38-887C-550330F1EC5B}" dt="2022-11-16T09:21:35.501" v="421" actId="21"/>
          <ac:picMkLst>
            <pc:docMk/>
            <pc:sldMk cId="724364485" sldId="2071"/>
            <ac:picMk id="14" creationId="{E04D2F19-5400-696D-723F-F124756BF1F4}"/>
          </ac:picMkLst>
        </pc:picChg>
        <pc:picChg chg="add mod">
          <ac:chgData name="Isabel Morales" userId="c99905c7-edab-4a10-9a1a-720def0e6170" providerId="ADAL" clId="{87CB6719-6F51-4C38-887C-550330F1EC5B}" dt="2022-11-16T09:21:40.452" v="440" actId="1035"/>
          <ac:picMkLst>
            <pc:docMk/>
            <pc:sldMk cId="724364485" sldId="2071"/>
            <ac:picMk id="15" creationId="{DF3314DE-9101-CA46-855E-DD2D57418505}"/>
          </ac:picMkLst>
        </pc:picChg>
        <pc:picChg chg="del">
          <ac:chgData name="Isabel Morales" userId="c99905c7-edab-4a10-9a1a-720def0e6170" providerId="ADAL" clId="{87CB6719-6F51-4C38-887C-550330F1EC5B}" dt="2022-11-16T09:21:36.465" v="422" actId="478"/>
          <ac:picMkLst>
            <pc:docMk/>
            <pc:sldMk cId="724364485" sldId="2071"/>
            <ac:picMk id="38" creationId="{03AC502D-60D2-2DB4-0966-3288EEC2FDBB}"/>
          </ac:picMkLst>
        </pc:picChg>
        <pc:cxnChg chg="add del mod">
          <ac:chgData name="Isabel Morales" userId="c99905c7-edab-4a10-9a1a-720def0e6170" providerId="ADAL" clId="{87CB6719-6F51-4C38-887C-550330F1EC5B}" dt="2022-11-16T08:52:41.860" v="111"/>
          <ac:cxnSpMkLst>
            <pc:docMk/>
            <pc:sldMk cId="724364485" sldId="2071"/>
            <ac:cxnSpMk id="4" creationId="{73C93FE0-7270-673C-B0FB-D4E617BE413F}"/>
          </ac:cxnSpMkLst>
        </pc:cxnChg>
      </pc:sldChg>
      <pc:sldChg chg="addSp modSp mod modAnim">
        <pc:chgData name="Isabel Morales" userId="c99905c7-edab-4a10-9a1a-720def0e6170" providerId="ADAL" clId="{87CB6719-6F51-4C38-887C-550330F1EC5B}" dt="2022-11-17T12:26:34.891" v="731" actId="164"/>
        <pc:sldMkLst>
          <pc:docMk/>
          <pc:sldMk cId="2198159673" sldId="2072"/>
        </pc:sldMkLst>
        <pc:grpChg chg="add mod">
          <ac:chgData name="Isabel Morales" userId="c99905c7-edab-4a10-9a1a-720def0e6170" providerId="ADAL" clId="{87CB6719-6F51-4C38-887C-550330F1EC5B}" dt="2022-11-17T12:26:34.891" v="731" actId="164"/>
          <ac:grpSpMkLst>
            <pc:docMk/>
            <pc:sldMk cId="2198159673" sldId="2072"/>
            <ac:grpSpMk id="2" creationId="{A4125292-65AF-0585-05FD-8715F235E07C}"/>
          </ac:grpSpMkLst>
        </pc:grpChg>
        <pc:graphicFrameChg chg="mod modGraphic">
          <ac:chgData name="Isabel Morales" userId="c99905c7-edab-4a10-9a1a-720def0e6170" providerId="ADAL" clId="{87CB6719-6F51-4C38-887C-550330F1EC5B}" dt="2022-11-16T08:58:09.523" v="181" actId="108"/>
          <ac:graphicFrameMkLst>
            <pc:docMk/>
            <pc:sldMk cId="2198159673" sldId="2072"/>
            <ac:graphicFrameMk id="11" creationId="{0BE94939-1EAE-469B-9A78-4DDA01E08E7E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8:58:08.390" v="180"/>
          <ac:graphicFrameMkLst>
            <pc:docMk/>
            <pc:sldMk cId="2198159673" sldId="2072"/>
            <ac:graphicFrameMk id="14" creationId="{EB69FB15-E4D8-6947-A45B-4EC91EC24996}"/>
          </ac:graphicFrameMkLst>
        </pc:graphicFrameChg>
        <pc:cxnChg chg="mod">
          <ac:chgData name="Isabel Morales" userId="c99905c7-edab-4a10-9a1a-720def0e6170" providerId="ADAL" clId="{87CB6719-6F51-4C38-887C-550330F1EC5B}" dt="2022-11-17T12:26:34.891" v="731" actId="164"/>
          <ac:cxnSpMkLst>
            <pc:docMk/>
            <pc:sldMk cId="2198159673" sldId="2072"/>
            <ac:cxnSpMk id="6" creationId="{70301870-181D-940D-D6E1-1E8287B5A105}"/>
          </ac:cxnSpMkLst>
        </pc:cxnChg>
        <pc:cxnChg chg="mod">
          <ac:chgData name="Isabel Morales" userId="c99905c7-edab-4a10-9a1a-720def0e6170" providerId="ADAL" clId="{87CB6719-6F51-4C38-887C-550330F1EC5B}" dt="2022-11-17T12:26:34.891" v="731" actId="164"/>
          <ac:cxnSpMkLst>
            <pc:docMk/>
            <pc:sldMk cId="2198159673" sldId="2072"/>
            <ac:cxnSpMk id="7" creationId="{C1888A15-B938-30E8-C9E6-A23C477CDBEF}"/>
          </ac:cxnSpMkLst>
        </pc:cxnChg>
      </pc:sldChg>
      <pc:sldChg chg="addSp delSp modSp mod">
        <pc:chgData name="Isabel Morales" userId="c99905c7-edab-4a10-9a1a-720def0e6170" providerId="ADAL" clId="{87CB6719-6F51-4C38-887C-550330F1EC5B}" dt="2022-11-16T08:48:28.541" v="1"/>
        <pc:sldMkLst>
          <pc:docMk/>
          <pc:sldMk cId="4046018305" sldId="2110"/>
        </pc:sldMkLst>
        <pc:spChg chg="add mod">
          <ac:chgData name="Isabel Morales" userId="c99905c7-edab-4a10-9a1a-720def0e6170" providerId="ADAL" clId="{87CB6719-6F51-4C38-887C-550330F1EC5B}" dt="2022-11-16T08:48:28.541" v="1"/>
          <ac:spMkLst>
            <pc:docMk/>
            <pc:sldMk cId="4046018305" sldId="2110"/>
            <ac:spMk id="2" creationId="{396FE780-598A-38E7-DC14-12D08C32EA7E}"/>
          </ac:spMkLst>
        </pc:spChg>
        <pc:spChg chg="del">
          <ac:chgData name="Isabel Morales" userId="c99905c7-edab-4a10-9a1a-720def0e6170" providerId="ADAL" clId="{87CB6719-6F51-4C38-887C-550330F1EC5B}" dt="2022-11-16T08:48:28.252" v="0" actId="478"/>
          <ac:spMkLst>
            <pc:docMk/>
            <pc:sldMk cId="4046018305" sldId="2110"/>
            <ac:spMk id="16" creationId="{E8F3F08D-48A9-1242-90B7-25BCFAFD0892}"/>
          </ac:spMkLst>
        </pc:spChg>
        <pc:picChg chg="add mod">
          <ac:chgData name="Isabel Morales" userId="c99905c7-edab-4a10-9a1a-720def0e6170" providerId="ADAL" clId="{87CB6719-6F51-4C38-887C-550330F1EC5B}" dt="2022-11-16T08:48:28.541" v="1"/>
          <ac:picMkLst>
            <pc:docMk/>
            <pc:sldMk cId="4046018305" sldId="2110"/>
            <ac:picMk id="3" creationId="{BEDF632A-4470-7AC8-7516-98C7770774FD}"/>
          </ac:picMkLst>
        </pc:picChg>
      </pc:sldChg>
      <pc:sldChg chg="modSp mod">
        <pc:chgData name="Isabel Morales" userId="c99905c7-edab-4a10-9a1a-720def0e6170" providerId="ADAL" clId="{87CB6719-6F51-4C38-887C-550330F1EC5B}" dt="2022-11-17T07:29:53.940" v="712"/>
        <pc:sldMkLst>
          <pc:docMk/>
          <pc:sldMk cId="1434962878" sldId="2111"/>
        </pc:sldMkLst>
        <pc:spChg chg="mod">
          <ac:chgData name="Isabel Morales" userId="c99905c7-edab-4a10-9a1a-720def0e6170" providerId="ADAL" clId="{87CB6719-6F51-4C38-887C-550330F1EC5B}" dt="2022-11-17T07:29:53.940" v="712"/>
          <ac:spMkLst>
            <pc:docMk/>
            <pc:sldMk cId="1434962878" sldId="2111"/>
            <ac:spMk id="16" creationId="{E65B7D3A-CE88-416D-A4CE-C663C545D41C}"/>
          </ac:spMkLst>
        </pc:spChg>
      </pc:sldChg>
      <pc:sldChg chg="addSp delSp modSp mod modAnim">
        <pc:chgData name="Isabel Morales" userId="c99905c7-edab-4a10-9a1a-720def0e6170" providerId="ADAL" clId="{87CB6719-6F51-4C38-887C-550330F1EC5B}" dt="2022-11-16T09:50:22.641" v="635"/>
        <pc:sldMkLst>
          <pc:docMk/>
          <pc:sldMk cId="3225062270" sldId="2115"/>
        </pc:sldMkLst>
        <pc:spChg chg="del">
          <ac:chgData name="Isabel Morales" userId="c99905c7-edab-4a10-9a1a-720def0e6170" providerId="ADAL" clId="{87CB6719-6F51-4C38-887C-550330F1EC5B}" dt="2022-11-16T08:50:50.838" v="78" actId="478"/>
          <ac:spMkLst>
            <pc:docMk/>
            <pc:sldMk cId="3225062270" sldId="2115"/>
            <ac:spMk id="2" creationId="{9B077E3A-6D9A-1A53-F718-0EF271D3E9DE}"/>
          </ac:spMkLst>
        </pc:spChg>
        <pc:spChg chg="mod">
          <ac:chgData name="Isabel Morales" userId="c99905c7-edab-4a10-9a1a-720def0e6170" providerId="ADAL" clId="{87CB6719-6F51-4C38-887C-550330F1EC5B}" dt="2022-11-16T09:24:19.615" v="486" actId="20577"/>
          <ac:spMkLst>
            <pc:docMk/>
            <pc:sldMk cId="3225062270" sldId="2115"/>
            <ac:spMk id="28" creationId="{E1E5E7B1-3C00-AA1C-C474-ACCDECE21E76}"/>
          </ac:spMkLst>
        </pc:spChg>
        <pc:spChg chg="mod">
          <ac:chgData name="Isabel Morales" userId="c99905c7-edab-4a10-9a1a-720def0e6170" providerId="ADAL" clId="{87CB6719-6F51-4C38-887C-550330F1EC5B}" dt="2022-11-16T09:24:21.858" v="489" actId="20577"/>
          <ac:spMkLst>
            <pc:docMk/>
            <pc:sldMk cId="3225062270" sldId="2115"/>
            <ac:spMk id="29" creationId="{0F074669-35B2-68E8-D3A3-7B7EB3EF2C4F}"/>
          </ac:spMkLst>
        </pc:spChg>
        <pc:picChg chg="del">
          <ac:chgData name="Isabel Morales" userId="c99905c7-edab-4a10-9a1a-720def0e6170" providerId="ADAL" clId="{87CB6719-6F51-4C38-887C-550330F1EC5B}" dt="2022-11-16T08:56:39.962" v="159" actId="478"/>
          <ac:picMkLst>
            <pc:docMk/>
            <pc:sldMk cId="3225062270" sldId="2115"/>
            <ac:picMk id="5" creationId="{C5CDF8CF-53DB-9359-063D-13126F31DBBC}"/>
          </ac:picMkLst>
        </pc:picChg>
        <pc:picChg chg="add del mod">
          <ac:chgData name="Isabel Morales" userId="c99905c7-edab-4a10-9a1a-720def0e6170" providerId="ADAL" clId="{87CB6719-6F51-4C38-887C-550330F1EC5B}" dt="2022-11-16T08:56:38.923" v="158" actId="21"/>
          <ac:picMkLst>
            <pc:docMk/>
            <pc:sldMk cId="3225062270" sldId="2115"/>
            <ac:picMk id="6" creationId="{7C0F63C2-5B5C-287A-622C-C74067EE1E15}"/>
          </ac:picMkLst>
        </pc:picChg>
        <pc:picChg chg="add mod">
          <ac:chgData name="Isabel Morales" userId="c99905c7-edab-4a10-9a1a-720def0e6170" providerId="ADAL" clId="{87CB6719-6F51-4C38-887C-550330F1EC5B}" dt="2022-11-16T08:56:40.278" v="160"/>
          <ac:picMkLst>
            <pc:docMk/>
            <pc:sldMk cId="3225062270" sldId="2115"/>
            <ac:picMk id="8" creationId="{B9FF1D97-C438-C706-0123-845F270D561B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09:50:08.653" v="629"/>
        <pc:sldMkLst>
          <pc:docMk/>
          <pc:sldMk cId="1151864694" sldId="2116"/>
        </pc:sldMkLst>
        <pc:spChg chg="mod">
          <ac:chgData name="Isabel Morales" userId="c99905c7-edab-4a10-9a1a-720def0e6170" providerId="ADAL" clId="{87CB6719-6F51-4C38-887C-550330F1EC5B}" dt="2022-11-16T08:59:47.121" v="214" actId="255"/>
          <ac:spMkLst>
            <pc:docMk/>
            <pc:sldMk cId="1151864694" sldId="2116"/>
            <ac:spMk id="21" creationId="{67A4922C-9EAF-DEED-B27F-65BD5F077AF9}"/>
          </ac:spMkLst>
        </pc:spChg>
        <pc:spChg chg="mod">
          <ac:chgData name="Isabel Morales" userId="c99905c7-edab-4a10-9a1a-720def0e6170" providerId="ADAL" clId="{87CB6719-6F51-4C38-887C-550330F1EC5B}" dt="2022-11-16T08:59:09.583" v="197" actId="20577"/>
          <ac:spMkLst>
            <pc:docMk/>
            <pc:sldMk cId="1151864694" sldId="2116"/>
            <ac:spMk id="22" creationId="{7C348448-99A9-A66C-0ABB-D773D429D54A}"/>
          </ac:spMkLst>
        </pc:spChg>
        <pc:spChg chg="mod">
          <ac:chgData name="Isabel Morales" userId="c99905c7-edab-4a10-9a1a-720def0e6170" providerId="ADAL" clId="{87CB6719-6F51-4C38-887C-550330F1EC5B}" dt="2022-11-16T08:59:51.758" v="215" actId="255"/>
          <ac:spMkLst>
            <pc:docMk/>
            <pc:sldMk cId="1151864694" sldId="2116"/>
            <ac:spMk id="23" creationId="{9704D8E9-11CA-D369-08E9-459F897FE7B1}"/>
          </ac:spMkLst>
        </pc:spChg>
        <pc:spChg chg="mod">
          <ac:chgData name="Isabel Morales" userId="c99905c7-edab-4a10-9a1a-720def0e6170" providerId="ADAL" clId="{87CB6719-6F51-4C38-887C-550330F1EC5B}" dt="2022-11-16T08:59:40.835" v="212" actId="255"/>
          <ac:spMkLst>
            <pc:docMk/>
            <pc:sldMk cId="1151864694" sldId="2116"/>
            <ac:spMk id="26" creationId="{492C2A3A-2B79-0C10-E9C2-74F94CDD320A}"/>
          </ac:spMkLst>
        </pc:spChg>
        <pc:spChg chg="mod">
          <ac:chgData name="Isabel Morales" userId="c99905c7-edab-4a10-9a1a-720def0e6170" providerId="ADAL" clId="{87CB6719-6F51-4C38-887C-550330F1EC5B}" dt="2022-11-16T08:59:27.713" v="211" actId="20577"/>
          <ac:spMkLst>
            <pc:docMk/>
            <pc:sldMk cId="1151864694" sldId="2116"/>
            <ac:spMk id="28" creationId="{050E919F-C0A9-78B2-E97E-EE55D9F2FB12}"/>
          </ac:spMkLst>
        </pc:spChg>
        <pc:picChg chg="add del mod">
          <ac:chgData name="Isabel Morales" userId="c99905c7-edab-4a10-9a1a-720def0e6170" providerId="ADAL" clId="{87CB6719-6F51-4C38-887C-550330F1EC5B}" dt="2022-11-16T08:58:55.683" v="187" actId="21"/>
          <ac:picMkLst>
            <pc:docMk/>
            <pc:sldMk cId="1151864694" sldId="2116"/>
            <ac:picMk id="4" creationId="{93AA3744-12F1-50FE-CE97-CB277515E2AD}"/>
          </ac:picMkLst>
        </pc:picChg>
        <pc:picChg chg="add mod">
          <ac:chgData name="Isabel Morales" userId="c99905c7-edab-4a10-9a1a-720def0e6170" providerId="ADAL" clId="{87CB6719-6F51-4C38-887C-550330F1EC5B}" dt="2022-11-16T08:58:57.108" v="189"/>
          <ac:picMkLst>
            <pc:docMk/>
            <pc:sldMk cId="1151864694" sldId="2116"/>
            <ac:picMk id="5" creationId="{8FB93E12-92B3-9C44-8ACC-7B746EA4D91D}"/>
          </ac:picMkLst>
        </pc:picChg>
        <pc:picChg chg="del">
          <ac:chgData name="Isabel Morales" userId="c99905c7-edab-4a10-9a1a-720def0e6170" providerId="ADAL" clId="{87CB6719-6F51-4C38-887C-550330F1EC5B}" dt="2022-11-16T08:58:56.778" v="188" actId="478"/>
          <ac:picMkLst>
            <pc:docMk/>
            <pc:sldMk cId="1151864694" sldId="2116"/>
            <ac:picMk id="36" creationId="{66D207FC-E749-D7FD-497C-95D21AE2B987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09:49:21.272" v="610"/>
        <pc:sldMkLst>
          <pc:docMk/>
          <pc:sldMk cId="1859292412" sldId="2117"/>
        </pc:sldMkLst>
        <pc:spChg chg="mod">
          <ac:chgData name="Isabel Morales" userId="c99905c7-edab-4a10-9a1a-720def0e6170" providerId="ADAL" clId="{87CB6719-6F51-4C38-887C-550330F1EC5B}" dt="2022-11-16T09:16:04.788" v="341" actId="20577"/>
          <ac:spMkLst>
            <pc:docMk/>
            <pc:sldMk cId="1859292412" sldId="2117"/>
            <ac:spMk id="20" creationId="{8A5A8D6B-8A62-597F-2C98-C200A143BB3D}"/>
          </ac:spMkLst>
        </pc:spChg>
        <pc:spChg chg="mod ord">
          <ac:chgData name="Isabel Morales" userId="c99905c7-edab-4a10-9a1a-720def0e6170" providerId="ADAL" clId="{87CB6719-6F51-4C38-887C-550330F1EC5B}" dt="2022-11-16T09:24:13.149" v="481" actId="20577"/>
          <ac:spMkLst>
            <pc:docMk/>
            <pc:sldMk cId="1859292412" sldId="2117"/>
            <ac:spMk id="28" creationId="{E1E5E7B1-3C00-AA1C-C474-ACCDECE21E76}"/>
          </ac:spMkLst>
        </pc:spChg>
        <pc:spChg chg="mod ord">
          <ac:chgData name="Isabel Morales" userId="c99905c7-edab-4a10-9a1a-720def0e6170" providerId="ADAL" clId="{87CB6719-6F51-4C38-887C-550330F1EC5B}" dt="2022-11-16T09:24:10.637" v="478" actId="20577"/>
          <ac:spMkLst>
            <pc:docMk/>
            <pc:sldMk cId="1859292412" sldId="2117"/>
            <ac:spMk id="29" creationId="{0F074669-35B2-68E8-D3A3-7B7EB3EF2C4F}"/>
          </ac:spMkLst>
        </pc:spChg>
        <pc:picChg chg="del">
          <ac:chgData name="Isabel Morales" userId="c99905c7-edab-4a10-9a1a-720def0e6170" providerId="ADAL" clId="{87CB6719-6F51-4C38-887C-550330F1EC5B}" dt="2022-11-16T09:15:05.937" v="312" actId="478"/>
          <ac:picMkLst>
            <pc:docMk/>
            <pc:sldMk cId="1859292412" sldId="2117"/>
            <ac:picMk id="4" creationId="{B22952AE-D996-FFD1-C984-452AB74230A1}"/>
          </ac:picMkLst>
        </pc:picChg>
        <pc:picChg chg="add del mod">
          <ac:chgData name="Isabel Morales" userId="c99905c7-edab-4a10-9a1a-720def0e6170" providerId="ADAL" clId="{87CB6719-6F51-4C38-887C-550330F1EC5B}" dt="2022-11-16T09:15:05" v="311" actId="21"/>
          <ac:picMkLst>
            <pc:docMk/>
            <pc:sldMk cId="1859292412" sldId="2117"/>
            <ac:picMk id="5" creationId="{182AED8F-CCD2-1ABB-DF41-E9F03D81CE7D}"/>
          </ac:picMkLst>
        </pc:picChg>
        <pc:picChg chg="add mod">
          <ac:chgData name="Isabel Morales" userId="c99905c7-edab-4a10-9a1a-720def0e6170" providerId="ADAL" clId="{87CB6719-6F51-4C38-887C-550330F1EC5B}" dt="2022-11-16T09:15:06.243" v="313"/>
          <ac:picMkLst>
            <pc:docMk/>
            <pc:sldMk cId="1859292412" sldId="2117"/>
            <ac:picMk id="6" creationId="{2F4FC687-6CE6-F334-D2B6-B809F8602907}"/>
          </ac:picMkLst>
        </pc:picChg>
      </pc:sldChg>
      <pc:sldChg chg="addSp delSp modSp mod ord modAnim">
        <pc:chgData name="Isabel Morales" userId="c99905c7-edab-4a10-9a1a-720def0e6170" providerId="ADAL" clId="{87CB6719-6F51-4C38-887C-550330F1EC5B}" dt="2022-11-16T09:51:02.446" v="637"/>
        <pc:sldMkLst>
          <pc:docMk/>
          <pc:sldMk cId="3779170144" sldId="2118"/>
        </pc:sldMkLst>
        <pc:spChg chg="mod">
          <ac:chgData name="Isabel Morales" userId="c99905c7-edab-4a10-9a1a-720def0e6170" providerId="ADAL" clId="{87CB6719-6F51-4C38-887C-550330F1EC5B}" dt="2022-11-16T09:18:33.901" v="390" actId="20577"/>
          <ac:spMkLst>
            <pc:docMk/>
            <pc:sldMk cId="3779170144" sldId="2118"/>
            <ac:spMk id="22" creationId="{A096D28B-81B3-732A-7EE3-663063D8F725}"/>
          </ac:spMkLst>
        </pc:spChg>
        <pc:spChg chg="mod">
          <ac:chgData name="Isabel Morales" userId="c99905c7-edab-4a10-9a1a-720def0e6170" providerId="ADAL" clId="{87CB6719-6F51-4C38-887C-550330F1EC5B}" dt="2022-11-16T09:18:47.468" v="395" actId="108"/>
          <ac:spMkLst>
            <pc:docMk/>
            <pc:sldMk cId="3779170144" sldId="2118"/>
            <ac:spMk id="28" creationId="{06DD7919-26EF-70A7-9254-FCCA5B5E8F1A}"/>
          </ac:spMkLst>
        </pc:spChg>
        <pc:spChg chg="mod">
          <ac:chgData name="Isabel Morales" userId="c99905c7-edab-4a10-9a1a-720def0e6170" providerId="ADAL" clId="{87CB6719-6F51-4C38-887C-550330F1EC5B}" dt="2022-11-16T09:18:28.939" v="388" actId="20577"/>
          <ac:spMkLst>
            <pc:docMk/>
            <pc:sldMk cId="3779170144" sldId="2118"/>
            <ac:spMk id="31" creationId="{DC5421C2-66A4-E5E6-F4A8-4FCA6041B77B}"/>
          </ac:spMkLst>
        </pc:spChg>
        <pc:picChg chg="add del mod">
          <ac:chgData name="Isabel Morales" userId="c99905c7-edab-4a10-9a1a-720def0e6170" providerId="ADAL" clId="{87CB6719-6F51-4C38-887C-550330F1EC5B}" dt="2022-11-16T09:18:22.626" v="382" actId="21"/>
          <ac:picMkLst>
            <pc:docMk/>
            <pc:sldMk cId="3779170144" sldId="2118"/>
            <ac:picMk id="4" creationId="{B4B9E7FC-5674-B273-24A8-D39B5C933F3A}"/>
          </ac:picMkLst>
        </pc:picChg>
        <pc:picChg chg="add mod">
          <ac:chgData name="Isabel Morales" userId="c99905c7-edab-4a10-9a1a-720def0e6170" providerId="ADAL" clId="{87CB6719-6F51-4C38-887C-550330F1EC5B}" dt="2022-11-16T09:18:23.728" v="384"/>
          <ac:picMkLst>
            <pc:docMk/>
            <pc:sldMk cId="3779170144" sldId="2118"/>
            <ac:picMk id="6" creationId="{734F491B-11C2-EA74-2B70-14BD3F90EF84}"/>
          </ac:picMkLst>
        </pc:picChg>
        <pc:picChg chg="del">
          <ac:chgData name="Isabel Morales" userId="c99905c7-edab-4a10-9a1a-720def0e6170" providerId="ADAL" clId="{87CB6719-6F51-4C38-887C-550330F1EC5B}" dt="2022-11-16T09:18:23.513" v="383" actId="478"/>
          <ac:picMkLst>
            <pc:docMk/>
            <pc:sldMk cId="3779170144" sldId="2118"/>
            <ac:picMk id="41" creationId="{D5822347-A644-D500-FABB-D173AD334205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09:51:34.295" v="646" actId="27636"/>
        <pc:sldMkLst>
          <pc:docMk/>
          <pc:sldMk cId="4279580185" sldId="2119"/>
        </pc:sldMkLst>
        <pc:spChg chg="mod">
          <ac:chgData name="Isabel Morales" userId="c99905c7-edab-4a10-9a1a-720def0e6170" providerId="ADAL" clId="{87CB6719-6F51-4C38-887C-550330F1EC5B}" dt="2022-11-16T09:51:34.295" v="646" actId="27636"/>
          <ac:spMkLst>
            <pc:docMk/>
            <pc:sldMk cId="4279580185" sldId="2119"/>
            <ac:spMk id="2" creationId="{5B5C8C86-1C52-B849-AFF9-54C508B87603}"/>
          </ac:spMkLst>
        </pc:spChg>
        <pc:spChg chg="mod">
          <ac:chgData name="Isabel Morales" userId="c99905c7-edab-4a10-9a1a-720def0e6170" providerId="ADAL" clId="{87CB6719-6F51-4C38-887C-550330F1EC5B}" dt="2022-11-16T09:24:04.011" v="473" actId="20577"/>
          <ac:spMkLst>
            <pc:docMk/>
            <pc:sldMk cId="4279580185" sldId="2119"/>
            <ac:spMk id="11" creationId="{69713786-2C3C-DDCE-F7FC-84F3318ACBFC}"/>
          </ac:spMkLst>
        </pc:spChg>
        <pc:spChg chg="mod">
          <ac:chgData name="Isabel Morales" userId="c99905c7-edab-4a10-9a1a-720def0e6170" providerId="ADAL" clId="{87CB6719-6F51-4C38-887C-550330F1EC5B}" dt="2022-11-16T09:23:58.549" v="469" actId="20577"/>
          <ac:spMkLst>
            <pc:docMk/>
            <pc:sldMk cId="4279580185" sldId="2119"/>
            <ac:spMk id="13" creationId="{2D724316-820F-13F7-C6EB-56B9B9C2CEDC}"/>
          </ac:spMkLst>
        </pc:spChg>
        <pc:picChg chg="add del mod">
          <ac:chgData name="Isabel Morales" userId="c99905c7-edab-4a10-9a1a-720def0e6170" providerId="ADAL" clId="{87CB6719-6F51-4C38-887C-550330F1EC5B}" dt="2022-11-16T09:23:52.564" v="463" actId="21"/>
          <ac:picMkLst>
            <pc:docMk/>
            <pc:sldMk cId="4279580185" sldId="2119"/>
            <ac:picMk id="4" creationId="{8C8D3734-C72B-8806-F225-00BB9D3E0E14}"/>
          </ac:picMkLst>
        </pc:picChg>
        <pc:picChg chg="add mod">
          <ac:chgData name="Isabel Morales" userId="c99905c7-edab-4a10-9a1a-720def0e6170" providerId="ADAL" clId="{87CB6719-6F51-4C38-887C-550330F1EC5B}" dt="2022-11-16T09:24:34.863" v="490" actId="1076"/>
          <ac:picMkLst>
            <pc:docMk/>
            <pc:sldMk cId="4279580185" sldId="2119"/>
            <ac:picMk id="5" creationId="{56A863AC-3110-FD91-A76C-BB1E5CDE83F3}"/>
          </ac:picMkLst>
        </pc:picChg>
        <pc:picChg chg="del">
          <ac:chgData name="Isabel Morales" userId="c99905c7-edab-4a10-9a1a-720def0e6170" providerId="ADAL" clId="{87CB6719-6F51-4C38-887C-550330F1EC5B}" dt="2022-11-16T09:23:53.298" v="464" actId="478"/>
          <ac:picMkLst>
            <pc:docMk/>
            <pc:sldMk cId="4279580185" sldId="2119"/>
            <ac:picMk id="26" creationId="{C44D7419-9CEC-FCE5-806F-537D784944D9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09:48:11.746" v="585"/>
        <pc:sldMkLst>
          <pc:docMk/>
          <pc:sldMk cId="1391754263" sldId="2120"/>
        </pc:sldMkLst>
        <pc:picChg chg="add del mod">
          <ac:chgData name="Isabel Morales" userId="c99905c7-edab-4a10-9a1a-720def0e6170" providerId="ADAL" clId="{87CB6719-6F51-4C38-887C-550330F1EC5B}" dt="2022-11-16T09:32:47.293" v="535" actId="21"/>
          <ac:picMkLst>
            <pc:docMk/>
            <pc:sldMk cId="1391754263" sldId="2120"/>
            <ac:picMk id="4" creationId="{45612FE8-EBE0-8C48-0731-9C05F8501703}"/>
          </ac:picMkLst>
        </pc:picChg>
        <pc:picChg chg="add mod">
          <ac:chgData name="Isabel Morales" userId="c99905c7-edab-4a10-9a1a-720def0e6170" providerId="ADAL" clId="{87CB6719-6F51-4C38-887C-550330F1EC5B}" dt="2022-11-16T09:32:48.544" v="537"/>
          <ac:picMkLst>
            <pc:docMk/>
            <pc:sldMk cId="1391754263" sldId="2120"/>
            <ac:picMk id="5" creationId="{258B579F-9ACB-084F-EAED-B2DC2415941E}"/>
          </ac:picMkLst>
        </pc:picChg>
        <pc:picChg chg="del">
          <ac:chgData name="Isabel Morales" userId="c99905c7-edab-4a10-9a1a-720def0e6170" providerId="ADAL" clId="{87CB6719-6F51-4C38-887C-550330F1EC5B}" dt="2022-11-16T09:32:48.233" v="536" actId="478"/>
          <ac:picMkLst>
            <pc:docMk/>
            <pc:sldMk cId="1391754263" sldId="2120"/>
            <ac:picMk id="9" creationId="{B118E7DA-29B9-CA65-3136-66D294D7E338}"/>
          </ac:picMkLst>
        </pc:picChg>
      </pc:sldChg>
      <pc:sldChg chg="modSp mod modAnim">
        <pc:chgData name="Isabel Morales" userId="c99905c7-edab-4a10-9a1a-720def0e6170" providerId="ADAL" clId="{87CB6719-6F51-4C38-887C-550330F1EC5B}" dt="2022-11-16T09:48:00.303" v="580"/>
        <pc:sldMkLst>
          <pc:docMk/>
          <pc:sldMk cId="1111027726" sldId="2121"/>
        </pc:sldMkLst>
        <pc:graphicFrameChg chg="mod modGraphic">
          <ac:chgData name="Isabel Morales" userId="c99905c7-edab-4a10-9a1a-720def0e6170" providerId="ADAL" clId="{87CB6719-6F51-4C38-887C-550330F1EC5B}" dt="2022-11-16T09:33:15.875" v="543"/>
          <ac:graphicFrameMkLst>
            <pc:docMk/>
            <pc:sldMk cId="1111027726" sldId="2121"/>
            <ac:graphicFrameMk id="5" creationId="{73427184-9345-718D-441F-A08A1385476A}"/>
          </ac:graphicFrameMkLst>
        </pc:graphicFrameChg>
        <pc:graphicFrameChg chg="mod modGraphic">
          <ac:chgData name="Isabel Morales" userId="c99905c7-edab-4a10-9a1a-720def0e6170" providerId="ADAL" clId="{87CB6719-6F51-4C38-887C-550330F1EC5B}" dt="2022-11-16T09:42:03.133" v="546" actId="207"/>
          <ac:graphicFrameMkLst>
            <pc:docMk/>
            <pc:sldMk cId="1111027726" sldId="2121"/>
            <ac:graphicFrameMk id="6" creationId="{B5862D32-231F-6850-7F94-184B206B4962}"/>
          </ac:graphicFrameMkLst>
        </pc:graphicFrameChg>
      </pc:sldChg>
      <pc:sldChg chg="addSp delSp modSp mod modAnim">
        <pc:chgData name="Isabel Morales" userId="c99905c7-edab-4a10-9a1a-720def0e6170" providerId="ADAL" clId="{87CB6719-6F51-4C38-887C-550330F1EC5B}" dt="2022-11-16T09:47:55.010" v="579"/>
        <pc:sldMkLst>
          <pc:docMk/>
          <pc:sldMk cId="2257818968" sldId="2124"/>
        </pc:sldMkLst>
        <pc:spChg chg="mod">
          <ac:chgData name="Isabel Morales" userId="c99905c7-edab-4a10-9a1a-720def0e6170" providerId="ADAL" clId="{87CB6719-6F51-4C38-887C-550330F1EC5B}" dt="2022-11-16T09:43:32.085" v="557" actId="20577"/>
          <ac:spMkLst>
            <pc:docMk/>
            <pc:sldMk cId="2257818968" sldId="2124"/>
            <ac:spMk id="10" creationId="{DBFEC893-0D5C-AB5E-8708-C1DA989276ED}"/>
          </ac:spMkLst>
        </pc:spChg>
        <pc:picChg chg="del">
          <ac:chgData name="Isabel Morales" userId="c99905c7-edab-4a10-9a1a-720def0e6170" providerId="ADAL" clId="{87CB6719-6F51-4C38-887C-550330F1EC5B}" dt="2022-11-16T09:43:26.758" v="552" actId="478"/>
          <ac:picMkLst>
            <pc:docMk/>
            <pc:sldMk cId="2257818968" sldId="2124"/>
            <ac:picMk id="3" creationId="{1B20A245-0A68-1805-26CD-63879EFA20CC}"/>
          </ac:picMkLst>
        </pc:picChg>
        <pc:picChg chg="add del mod">
          <ac:chgData name="Isabel Morales" userId="c99905c7-edab-4a10-9a1a-720def0e6170" providerId="ADAL" clId="{87CB6719-6F51-4C38-887C-550330F1EC5B}" dt="2022-11-16T09:43:25.923" v="551" actId="21"/>
          <ac:picMkLst>
            <pc:docMk/>
            <pc:sldMk cId="2257818968" sldId="2124"/>
            <ac:picMk id="6" creationId="{20A450B8-387C-A9DB-C8DF-ECBD82A635BD}"/>
          </ac:picMkLst>
        </pc:picChg>
        <pc:picChg chg="add mod">
          <ac:chgData name="Isabel Morales" userId="c99905c7-edab-4a10-9a1a-720def0e6170" providerId="ADAL" clId="{87CB6719-6F51-4C38-887C-550330F1EC5B}" dt="2022-11-16T09:43:27.019" v="553"/>
          <ac:picMkLst>
            <pc:docMk/>
            <pc:sldMk cId="2257818968" sldId="2124"/>
            <ac:picMk id="7" creationId="{460BA7C9-FD8D-60B4-56DD-964D56C7A564}"/>
          </ac:picMkLst>
        </pc:picChg>
      </pc:sldChg>
      <pc:sldChg chg="addSp delSp modSp mod modAnim">
        <pc:chgData name="Isabel Morales" userId="c99905c7-edab-4a10-9a1a-720def0e6170" providerId="ADAL" clId="{87CB6719-6F51-4C38-887C-550330F1EC5B}" dt="2022-11-16T10:25:58.421" v="711"/>
        <pc:sldMkLst>
          <pc:docMk/>
          <pc:sldMk cId="646043970" sldId="2125"/>
        </pc:sldMkLst>
        <pc:spChg chg="mod">
          <ac:chgData name="Isabel Morales" userId="c99905c7-edab-4a10-9a1a-720def0e6170" providerId="ADAL" clId="{87CB6719-6F51-4C38-887C-550330F1EC5B}" dt="2022-11-16T10:25:58.421" v="711"/>
          <ac:spMkLst>
            <pc:docMk/>
            <pc:sldMk cId="646043970" sldId="2125"/>
            <ac:spMk id="10" creationId="{5AF04B2B-6CB3-AE4E-B27C-5CC43923BA24}"/>
          </ac:spMkLst>
        </pc:spChg>
        <pc:graphicFrameChg chg="del mod modGraphic">
          <ac:chgData name="Isabel Morales" userId="c99905c7-edab-4a10-9a1a-720def0e6170" providerId="ADAL" clId="{87CB6719-6F51-4C38-887C-550330F1EC5B}" dt="2022-11-16T09:44:27.693" v="564" actId="478"/>
          <ac:graphicFrameMkLst>
            <pc:docMk/>
            <pc:sldMk cId="646043970" sldId="2125"/>
            <ac:graphicFrameMk id="2" creationId="{CA7B2C6D-CB23-D161-B938-13075F9F7E5F}"/>
          </ac:graphicFrameMkLst>
        </pc:graphicFrameChg>
        <pc:graphicFrameChg chg="add mod modGraphic">
          <ac:chgData name="Isabel Morales" userId="c99905c7-edab-4a10-9a1a-720def0e6170" providerId="ADAL" clId="{87CB6719-6F51-4C38-887C-550330F1EC5B}" dt="2022-11-16T09:45:02.648" v="572" actId="2062"/>
          <ac:graphicFrameMkLst>
            <pc:docMk/>
            <pc:sldMk cId="646043970" sldId="2125"/>
            <ac:graphicFrameMk id="3" creationId="{145E908E-8A0B-EE49-7F18-E2CDE8FDA6A2}"/>
          </ac:graphicFrameMkLst>
        </pc:graphicFrameChg>
        <pc:graphicFrameChg chg="add mod modGraphic">
          <ac:chgData name="Isabel Morales" userId="c99905c7-edab-4a10-9a1a-720def0e6170" providerId="ADAL" clId="{87CB6719-6F51-4C38-887C-550330F1EC5B}" dt="2022-11-16T09:45:14.041" v="574" actId="207"/>
          <ac:graphicFrameMkLst>
            <pc:docMk/>
            <pc:sldMk cId="646043970" sldId="2125"/>
            <ac:graphicFrameMk id="4" creationId="{081293D6-C2DD-94E1-527B-DAAD92D1B17F}"/>
          </ac:graphicFrameMkLst>
        </pc:graphicFrameChg>
      </pc:sldChg>
      <pc:sldChg chg="addSp modSp mod">
        <pc:chgData name="Isabel Morales" userId="c99905c7-edab-4a10-9a1a-720def0e6170" providerId="ADAL" clId="{87CB6719-6F51-4C38-887C-550330F1EC5B}" dt="2022-11-17T12:26:27.168" v="730" actId="164"/>
        <pc:sldMkLst>
          <pc:docMk/>
          <pc:sldMk cId="2336017354" sldId="2126"/>
        </pc:sldMkLst>
        <pc:spChg chg="mod">
          <ac:chgData name="Isabel Morales" userId="c99905c7-edab-4a10-9a1a-720def0e6170" providerId="ADAL" clId="{87CB6719-6F51-4C38-887C-550330F1EC5B}" dt="2022-11-17T07:31:02.571" v="713" actId="2711"/>
          <ac:spMkLst>
            <pc:docMk/>
            <pc:sldMk cId="2336017354" sldId="2126"/>
            <ac:spMk id="27" creationId="{2AC880C8-F360-4D99-BCFE-BD9C431E21F7}"/>
          </ac:spMkLst>
        </pc:spChg>
        <pc:spChg chg="mod">
          <ac:chgData name="Isabel Morales" userId="c99905c7-edab-4a10-9a1a-720def0e6170" providerId="ADAL" clId="{87CB6719-6F51-4C38-887C-550330F1EC5B}" dt="2022-11-17T07:31:15.072" v="714" actId="2711"/>
          <ac:spMkLst>
            <pc:docMk/>
            <pc:sldMk cId="2336017354" sldId="2126"/>
            <ac:spMk id="30" creationId="{0DE50277-F0DA-5DE0-9002-A0AFC90E1D64}"/>
          </ac:spMkLst>
        </pc:spChg>
        <pc:grpChg chg="add mod">
          <ac:chgData name="Isabel Morales" userId="c99905c7-edab-4a10-9a1a-720def0e6170" providerId="ADAL" clId="{87CB6719-6F51-4C38-887C-550330F1EC5B}" dt="2022-11-17T12:26:27.168" v="730" actId="164"/>
          <ac:grpSpMkLst>
            <pc:docMk/>
            <pc:sldMk cId="2336017354" sldId="2126"/>
            <ac:grpSpMk id="2" creationId="{EFAAB570-C49E-D9FE-B916-DA19662630A7}"/>
          </ac:grpSpMkLst>
        </pc:grpChg>
        <pc:cxnChg chg="mod">
          <ac:chgData name="Isabel Morales" userId="c99905c7-edab-4a10-9a1a-720def0e6170" providerId="ADAL" clId="{87CB6719-6F51-4C38-887C-550330F1EC5B}" dt="2022-11-17T12:26:27.168" v="730" actId="164"/>
          <ac:cxnSpMkLst>
            <pc:docMk/>
            <pc:sldMk cId="2336017354" sldId="2126"/>
            <ac:cxnSpMk id="4" creationId="{87FE2298-FCCD-3938-3B83-7EE80FCAD90C}"/>
          </ac:cxnSpMkLst>
        </pc:cxnChg>
        <pc:cxnChg chg="mod">
          <ac:chgData name="Isabel Morales" userId="c99905c7-edab-4a10-9a1a-720def0e6170" providerId="ADAL" clId="{87CB6719-6F51-4C38-887C-550330F1EC5B}" dt="2022-11-17T12:26:27.168" v="730" actId="164"/>
          <ac:cxnSpMkLst>
            <pc:docMk/>
            <pc:sldMk cId="2336017354" sldId="2126"/>
            <ac:cxnSpMk id="14" creationId="{89F777F8-7241-396B-BB01-5ACD92F408DC}"/>
          </ac:cxnSpMkLst>
        </pc:cxnChg>
      </pc:sldChg>
      <pc:sldChg chg="modSp mod">
        <pc:chgData name="Isabel Morales" userId="c99905c7-edab-4a10-9a1a-720def0e6170" providerId="ADAL" clId="{87CB6719-6F51-4C38-887C-550330F1EC5B}" dt="2022-11-17T12:11:53.145" v="717" actId="20577"/>
        <pc:sldMkLst>
          <pc:docMk/>
          <pc:sldMk cId="2805387025" sldId="2127"/>
        </pc:sldMkLst>
        <pc:spChg chg="mod">
          <ac:chgData name="Isabel Morales" userId="c99905c7-edab-4a10-9a1a-720def0e6170" providerId="ADAL" clId="{87CB6719-6F51-4C38-887C-550330F1EC5B}" dt="2022-11-17T12:11:53.145" v="717" actId="20577"/>
          <ac:spMkLst>
            <pc:docMk/>
            <pc:sldMk cId="2805387025" sldId="2127"/>
            <ac:spMk id="10" creationId="{ABF56CB1-8411-1C2C-80EC-36A14E87C288}"/>
          </ac:spMkLst>
        </pc:spChg>
      </pc:sldChg>
      <pc:sldChg chg="addSp modSp">
        <pc:chgData name="Isabel Morales" userId="c99905c7-edab-4a10-9a1a-720def0e6170" providerId="ADAL" clId="{87CB6719-6F51-4C38-887C-550330F1EC5B}" dt="2022-11-17T12:27:10.446" v="733" actId="164"/>
        <pc:sldMkLst>
          <pc:docMk/>
          <pc:sldMk cId="1932750775" sldId="2129"/>
        </pc:sldMkLst>
        <pc:grpChg chg="add mod">
          <ac:chgData name="Isabel Morales" userId="c99905c7-edab-4a10-9a1a-720def0e6170" providerId="ADAL" clId="{87CB6719-6F51-4C38-887C-550330F1EC5B}" dt="2022-11-17T12:27:10.446" v="733" actId="164"/>
          <ac:grpSpMkLst>
            <pc:docMk/>
            <pc:sldMk cId="1932750775" sldId="2129"/>
            <ac:grpSpMk id="4" creationId="{412D3640-69F2-67F0-BC47-36C5ABA45076}"/>
          </ac:grpSpMkLst>
        </pc:grpChg>
        <pc:cxnChg chg="mod">
          <ac:chgData name="Isabel Morales" userId="c99905c7-edab-4a10-9a1a-720def0e6170" providerId="ADAL" clId="{87CB6719-6F51-4C38-887C-550330F1EC5B}" dt="2022-11-17T12:27:10.446" v="733" actId="164"/>
          <ac:cxnSpMkLst>
            <pc:docMk/>
            <pc:sldMk cId="1932750775" sldId="2129"/>
            <ac:cxnSpMk id="8" creationId="{7EC717E9-83B8-CD09-C08F-9840287B29DB}"/>
          </ac:cxnSpMkLst>
        </pc:cxnChg>
        <pc:cxnChg chg="mod">
          <ac:chgData name="Isabel Morales" userId="c99905c7-edab-4a10-9a1a-720def0e6170" providerId="ADAL" clId="{87CB6719-6F51-4C38-887C-550330F1EC5B}" dt="2022-11-17T12:27:10.446" v="733" actId="164"/>
          <ac:cxnSpMkLst>
            <pc:docMk/>
            <pc:sldMk cId="1932750775" sldId="2129"/>
            <ac:cxnSpMk id="9" creationId="{079D9D86-B706-5FC6-C81C-795EFED8C26A}"/>
          </ac:cxnSpMkLst>
        </pc:cxnChg>
      </pc:sldChg>
      <pc:sldChg chg="addSp modSp">
        <pc:chgData name="Isabel Morales" userId="c99905c7-edab-4a10-9a1a-720def0e6170" providerId="ADAL" clId="{87CB6719-6F51-4C38-887C-550330F1EC5B}" dt="2022-11-17T12:26:51.230" v="732" actId="164"/>
        <pc:sldMkLst>
          <pc:docMk/>
          <pc:sldMk cId="715194023" sldId="2130"/>
        </pc:sldMkLst>
        <pc:grpChg chg="add mod">
          <ac:chgData name="Isabel Morales" userId="c99905c7-edab-4a10-9a1a-720def0e6170" providerId="ADAL" clId="{87CB6719-6F51-4C38-887C-550330F1EC5B}" dt="2022-11-17T12:26:51.230" v="732" actId="164"/>
          <ac:grpSpMkLst>
            <pc:docMk/>
            <pc:sldMk cId="715194023" sldId="2130"/>
            <ac:grpSpMk id="16" creationId="{F8A3D501-FD1F-B475-D92E-D0ADD11AC306}"/>
          </ac:grpSpMkLst>
        </pc:grpChg>
        <pc:cxnChg chg="mod">
          <ac:chgData name="Isabel Morales" userId="c99905c7-edab-4a10-9a1a-720def0e6170" providerId="ADAL" clId="{87CB6719-6F51-4C38-887C-550330F1EC5B}" dt="2022-11-17T12:26:51.230" v="732" actId="164"/>
          <ac:cxnSpMkLst>
            <pc:docMk/>
            <pc:sldMk cId="715194023" sldId="2130"/>
            <ac:cxnSpMk id="12" creationId="{430E2A34-AB20-FEFD-B80C-370A9E88F1EB}"/>
          </ac:cxnSpMkLst>
        </pc:cxnChg>
        <pc:cxnChg chg="mod">
          <ac:chgData name="Isabel Morales" userId="c99905c7-edab-4a10-9a1a-720def0e6170" providerId="ADAL" clId="{87CB6719-6F51-4C38-887C-550330F1EC5B}" dt="2022-11-17T12:26:51.230" v="732" actId="164"/>
          <ac:cxnSpMkLst>
            <pc:docMk/>
            <pc:sldMk cId="715194023" sldId="2130"/>
            <ac:cxnSpMk id="13" creationId="{ABAF56F2-C4DD-6E25-8EBC-B9A2073A6DD9}"/>
          </ac:cxnSpMkLst>
        </pc:cxnChg>
      </pc:sldChg>
      <pc:sldChg chg="addSp modSp">
        <pc:chgData name="Isabel Morales" userId="c99905c7-edab-4a10-9a1a-720def0e6170" providerId="ADAL" clId="{87CB6719-6F51-4C38-887C-550330F1EC5B}" dt="2022-11-17T12:27:21.773" v="734" actId="164"/>
        <pc:sldMkLst>
          <pc:docMk/>
          <pc:sldMk cId="2950787632" sldId="2132"/>
        </pc:sldMkLst>
        <pc:grpChg chg="add mod">
          <ac:chgData name="Isabel Morales" userId="c99905c7-edab-4a10-9a1a-720def0e6170" providerId="ADAL" clId="{87CB6719-6F51-4C38-887C-550330F1EC5B}" dt="2022-11-17T12:27:21.773" v="734" actId="164"/>
          <ac:grpSpMkLst>
            <pc:docMk/>
            <pc:sldMk cId="2950787632" sldId="2132"/>
            <ac:grpSpMk id="3" creationId="{D10D3942-462B-A9C3-43D7-ABBC5FC7A831}"/>
          </ac:grpSpMkLst>
        </pc:grpChg>
        <pc:cxnChg chg="mod">
          <ac:chgData name="Isabel Morales" userId="c99905c7-edab-4a10-9a1a-720def0e6170" providerId="ADAL" clId="{87CB6719-6F51-4C38-887C-550330F1EC5B}" dt="2022-11-17T12:27:21.773" v="734" actId="164"/>
          <ac:cxnSpMkLst>
            <pc:docMk/>
            <pc:sldMk cId="2950787632" sldId="2132"/>
            <ac:cxnSpMk id="50" creationId="{7DA453A5-E396-E1A9-22DF-685BC4941686}"/>
          </ac:cxnSpMkLst>
        </pc:cxnChg>
        <pc:cxnChg chg="mod">
          <ac:chgData name="Isabel Morales" userId="c99905c7-edab-4a10-9a1a-720def0e6170" providerId="ADAL" clId="{87CB6719-6F51-4C38-887C-550330F1EC5B}" dt="2022-11-17T12:27:21.773" v="734" actId="164"/>
          <ac:cxnSpMkLst>
            <pc:docMk/>
            <pc:sldMk cId="2950787632" sldId="2132"/>
            <ac:cxnSpMk id="51" creationId="{1EE35A7E-CF66-FF54-4286-E92062D56F76}"/>
          </ac:cxnSpMkLst>
        </pc:cxnChg>
      </pc:sldChg>
      <pc:sldChg chg="addSp modSp">
        <pc:chgData name="Isabel Morales" userId="c99905c7-edab-4a10-9a1a-720def0e6170" providerId="ADAL" clId="{87CB6719-6F51-4C38-887C-550330F1EC5B}" dt="2022-11-17T12:27:32.006" v="735" actId="164"/>
        <pc:sldMkLst>
          <pc:docMk/>
          <pc:sldMk cId="2409312149" sldId="2133"/>
        </pc:sldMkLst>
        <pc:grpChg chg="add mod">
          <ac:chgData name="Isabel Morales" userId="c99905c7-edab-4a10-9a1a-720def0e6170" providerId="ADAL" clId="{87CB6719-6F51-4C38-887C-550330F1EC5B}" dt="2022-11-17T12:27:32.006" v="735" actId="164"/>
          <ac:grpSpMkLst>
            <pc:docMk/>
            <pc:sldMk cId="2409312149" sldId="2133"/>
            <ac:grpSpMk id="6" creationId="{953E58DD-9A3A-1994-A421-E6C28F2E82C9}"/>
          </ac:grpSpMkLst>
        </pc:grpChg>
        <pc:cxnChg chg="mod">
          <ac:chgData name="Isabel Morales" userId="c99905c7-edab-4a10-9a1a-720def0e6170" providerId="ADAL" clId="{87CB6719-6F51-4C38-887C-550330F1EC5B}" dt="2022-11-17T12:27:32.006" v="735" actId="164"/>
          <ac:cxnSpMkLst>
            <pc:docMk/>
            <pc:sldMk cId="2409312149" sldId="2133"/>
            <ac:cxnSpMk id="3" creationId="{B51EC970-0DDF-2F68-D46D-90C78B7B65C0}"/>
          </ac:cxnSpMkLst>
        </pc:cxnChg>
        <pc:cxnChg chg="mod">
          <ac:chgData name="Isabel Morales" userId="c99905c7-edab-4a10-9a1a-720def0e6170" providerId="ADAL" clId="{87CB6719-6F51-4C38-887C-550330F1EC5B}" dt="2022-11-17T12:27:32.006" v="735" actId="164"/>
          <ac:cxnSpMkLst>
            <pc:docMk/>
            <pc:sldMk cId="2409312149" sldId="2133"/>
            <ac:cxnSpMk id="4" creationId="{5CF8DAB0-0F0B-6E62-F561-39C676920208}"/>
          </ac:cxnSpMkLst>
        </pc:cxnChg>
      </pc:sldChg>
      <pc:sldChg chg="addSp modSp">
        <pc:chgData name="Isabel Morales" userId="c99905c7-edab-4a10-9a1a-720def0e6170" providerId="ADAL" clId="{87CB6719-6F51-4C38-887C-550330F1EC5B}" dt="2022-11-17T12:27:40.509" v="736" actId="164"/>
        <pc:sldMkLst>
          <pc:docMk/>
          <pc:sldMk cId="2024564194" sldId="2134"/>
        </pc:sldMkLst>
        <pc:grpChg chg="add mod">
          <ac:chgData name="Isabel Morales" userId="c99905c7-edab-4a10-9a1a-720def0e6170" providerId="ADAL" clId="{87CB6719-6F51-4C38-887C-550330F1EC5B}" dt="2022-11-17T12:27:40.509" v="736" actId="164"/>
          <ac:grpSpMkLst>
            <pc:docMk/>
            <pc:sldMk cId="2024564194" sldId="2134"/>
            <ac:grpSpMk id="3" creationId="{6E265FFD-B015-F159-A2B3-A45FD80FCEAD}"/>
          </ac:grpSpMkLst>
        </pc:grpChg>
        <pc:cxnChg chg="mod">
          <ac:chgData name="Isabel Morales" userId="c99905c7-edab-4a10-9a1a-720def0e6170" providerId="ADAL" clId="{87CB6719-6F51-4C38-887C-550330F1EC5B}" dt="2022-11-17T12:27:40.509" v="736" actId="164"/>
          <ac:cxnSpMkLst>
            <pc:docMk/>
            <pc:sldMk cId="2024564194" sldId="2134"/>
            <ac:cxnSpMk id="5" creationId="{48AF1356-61A4-5E3E-B024-957BB5479FD7}"/>
          </ac:cxnSpMkLst>
        </pc:cxnChg>
        <pc:cxnChg chg="mod">
          <ac:chgData name="Isabel Morales" userId="c99905c7-edab-4a10-9a1a-720def0e6170" providerId="ADAL" clId="{87CB6719-6F51-4C38-887C-550330F1EC5B}" dt="2022-11-17T12:27:40.509" v="736" actId="164"/>
          <ac:cxnSpMkLst>
            <pc:docMk/>
            <pc:sldMk cId="2024564194" sldId="2134"/>
            <ac:cxnSpMk id="7" creationId="{A7B0F882-86E2-6B3D-9A64-08DBBA97E68E}"/>
          </ac:cxnSpMkLst>
        </pc:cxnChg>
      </pc:sldChg>
      <pc:sldChg chg="modSp mod">
        <pc:chgData name="Isabel Morales" userId="c99905c7-edab-4a10-9a1a-720def0e6170" providerId="ADAL" clId="{87CB6719-6F51-4C38-887C-550330F1EC5B}" dt="2022-11-17T12:16:30.510" v="721" actId="20577"/>
        <pc:sldMkLst>
          <pc:docMk/>
          <pc:sldMk cId="756076621" sldId="2135"/>
        </pc:sldMkLst>
        <pc:spChg chg="mod">
          <ac:chgData name="Isabel Morales" userId="c99905c7-edab-4a10-9a1a-720def0e6170" providerId="ADAL" clId="{87CB6719-6F51-4C38-887C-550330F1EC5B}" dt="2022-11-17T12:16:30.510" v="721" actId="20577"/>
          <ac:spMkLst>
            <pc:docMk/>
            <pc:sldMk cId="756076621" sldId="2135"/>
            <ac:spMk id="7" creationId="{85C82C75-9DF3-6A55-A730-AB31B98A8092}"/>
          </ac:spMkLst>
        </pc:spChg>
      </pc:sldChg>
      <pc:sldChg chg="addSp modSp mod">
        <pc:chgData name="Isabel Morales" userId="c99905c7-edab-4a10-9a1a-720def0e6170" providerId="ADAL" clId="{87CB6719-6F51-4C38-887C-550330F1EC5B}" dt="2022-11-17T12:27:55.050" v="737" actId="164"/>
        <pc:sldMkLst>
          <pc:docMk/>
          <pc:sldMk cId="2131117808" sldId="2136"/>
        </pc:sldMkLst>
        <pc:spChg chg="mod">
          <ac:chgData name="Isabel Morales" userId="c99905c7-edab-4a10-9a1a-720def0e6170" providerId="ADAL" clId="{87CB6719-6F51-4C38-887C-550330F1EC5B}" dt="2022-11-17T12:16:53.691" v="722" actId="313"/>
          <ac:spMkLst>
            <pc:docMk/>
            <pc:sldMk cId="2131117808" sldId="2136"/>
            <ac:spMk id="14" creationId="{BEA83A23-AECE-C2B8-2B54-0466354F7857}"/>
          </ac:spMkLst>
        </pc:spChg>
        <pc:grpChg chg="add mod">
          <ac:chgData name="Isabel Morales" userId="c99905c7-edab-4a10-9a1a-720def0e6170" providerId="ADAL" clId="{87CB6719-6F51-4C38-887C-550330F1EC5B}" dt="2022-11-17T12:27:55.050" v="737" actId="164"/>
          <ac:grpSpMkLst>
            <pc:docMk/>
            <pc:sldMk cId="2131117808" sldId="2136"/>
            <ac:grpSpMk id="3" creationId="{54274B67-5B02-B4FA-48D7-EE0D927DE046}"/>
          </ac:grpSpMkLst>
        </pc:grpChg>
        <pc:cxnChg chg="mod">
          <ac:chgData name="Isabel Morales" userId="c99905c7-edab-4a10-9a1a-720def0e6170" providerId="ADAL" clId="{87CB6719-6F51-4C38-887C-550330F1EC5B}" dt="2022-11-17T12:27:55.050" v="737" actId="164"/>
          <ac:cxnSpMkLst>
            <pc:docMk/>
            <pc:sldMk cId="2131117808" sldId="2136"/>
            <ac:cxnSpMk id="4" creationId="{6335094A-8625-2195-93B5-1ACFF152A3CC}"/>
          </ac:cxnSpMkLst>
        </pc:cxnChg>
        <pc:cxnChg chg="mod">
          <ac:chgData name="Isabel Morales" userId="c99905c7-edab-4a10-9a1a-720def0e6170" providerId="ADAL" clId="{87CB6719-6F51-4C38-887C-550330F1EC5B}" dt="2022-11-17T12:27:55.050" v="737" actId="164"/>
          <ac:cxnSpMkLst>
            <pc:docMk/>
            <pc:sldMk cId="2131117808" sldId="2136"/>
            <ac:cxnSpMk id="9" creationId="{FC3F985B-92DE-8DB2-364C-B83C99CFF168}"/>
          </ac:cxnSpMkLst>
        </pc:cxnChg>
      </pc:sldChg>
      <pc:sldChg chg="addSp modSp mod">
        <pc:chgData name="Isabel Morales" userId="c99905c7-edab-4a10-9a1a-720def0e6170" providerId="ADAL" clId="{87CB6719-6F51-4C38-887C-550330F1EC5B}" dt="2022-11-17T12:28:07.822" v="739" actId="164"/>
        <pc:sldMkLst>
          <pc:docMk/>
          <pc:sldMk cId="2718393904" sldId="2137"/>
        </pc:sldMkLst>
        <pc:grpChg chg="add mod">
          <ac:chgData name="Isabel Morales" userId="c99905c7-edab-4a10-9a1a-720def0e6170" providerId="ADAL" clId="{87CB6719-6F51-4C38-887C-550330F1EC5B}" dt="2022-11-17T12:28:07.822" v="739" actId="164"/>
          <ac:grpSpMkLst>
            <pc:docMk/>
            <pc:sldMk cId="2718393904" sldId="2137"/>
            <ac:grpSpMk id="2" creationId="{7BA7C73C-179E-FB5B-5EC9-94B4EA0D760F}"/>
          </ac:grpSpMkLst>
        </pc:grpChg>
        <pc:cxnChg chg="mod ord">
          <ac:chgData name="Isabel Morales" userId="c99905c7-edab-4a10-9a1a-720def0e6170" providerId="ADAL" clId="{87CB6719-6F51-4C38-887C-550330F1EC5B}" dt="2022-11-17T12:28:07.822" v="739" actId="164"/>
          <ac:cxnSpMkLst>
            <pc:docMk/>
            <pc:sldMk cId="2718393904" sldId="2137"/>
            <ac:cxnSpMk id="7" creationId="{4724BC14-1F5F-1E5E-35F3-5DBB0854E84F}"/>
          </ac:cxnSpMkLst>
        </pc:cxnChg>
        <pc:cxnChg chg="mod ord">
          <ac:chgData name="Isabel Morales" userId="c99905c7-edab-4a10-9a1a-720def0e6170" providerId="ADAL" clId="{87CB6719-6F51-4C38-887C-550330F1EC5B}" dt="2022-11-17T12:28:07.822" v="739" actId="164"/>
          <ac:cxnSpMkLst>
            <pc:docMk/>
            <pc:sldMk cId="2718393904" sldId="2137"/>
            <ac:cxnSpMk id="8" creationId="{3A77C486-2EB6-14AA-82F4-7022D07F9395}"/>
          </ac:cxnSpMkLst>
        </pc:cxnChg>
      </pc:sldChg>
      <pc:sldChg chg="addSp modSp mod">
        <pc:chgData name="Isabel Morales" userId="c99905c7-edab-4a10-9a1a-720def0e6170" providerId="ADAL" clId="{87CB6719-6F51-4C38-887C-550330F1EC5B}" dt="2022-11-17T12:28:24.075" v="740" actId="164"/>
        <pc:sldMkLst>
          <pc:docMk/>
          <pc:sldMk cId="1761323666" sldId="2138"/>
        </pc:sldMkLst>
        <pc:spChg chg="mod">
          <ac:chgData name="Isabel Morales" userId="c99905c7-edab-4a10-9a1a-720def0e6170" providerId="ADAL" clId="{87CB6719-6F51-4C38-887C-550330F1EC5B}" dt="2022-11-17T09:53:25.668" v="715" actId="313"/>
          <ac:spMkLst>
            <pc:docMk/>
            <pc:sldMk cId="1761323666" sldId="2138"/>
            <ac:spMk id="16" creationId="{11B2650B-0C83-26BC-FA81-520AE46B66C9}"/>
          </ac:spMkLst>
        </pc:spChg>
        <pc:grpChg chg="add mod">
          <ac:chgData name="Isabel Morales" userId="c99905c7-edab-4a10-9a1a-720def0e6170" providerId="ADAL" clId="{87CB6719-6F51-4C38-887C-550330F1EC5B}" dt="2022-11-17T12:28:24.075" v="740" actId="164"/>
          <ac:grpSpMkLst>
            <pc:docMk/>
            <pc:sldMk cId="1761323666" sldId="2138"/>
            <ac:grpSpMk id="5" creationId="{57CB027B-BE82-2185-5CB0-E52EEE527321}"/>
          </ac:grpSpMkLst>
        </pc:grpChg>
        <pc:cxnChg chg="mod">
          <ac:chgData name="Isabel Morales" userId="c99905c7-edab-4a10-9a1a-720def0e6170" providerId="ADAL" clId="{87CB6719-6F51-4C38-887C-550330F1EC5B}" dt="2022-11-17T12:28:24.075" v="740" actId="164"/>
          <ac:cxnSpMkLst>
            <pc:docMk/>
            <pc:sldMk cId="1761323666" sldId="2138"/>
            <ac:cxnSpMk id="17" creationId="{C9FAEA47-51BF-2CA8-E766-6F2CE1DA1A01}"/>
          </ac:cxnSpMkLst>
        </pc:cxnChg>
        <pc:cxnChg chg="mod">
          <ac:chgData name="Isabel Morales" userId="c99905c7-edab-4a10-9a1a-720def0e6170" providerId="ADAL" clId="{87CB6719-6F51-4C38-887C-550330F1EC5B}" dt="2022-11-17T12:28:24.075" v="740" actId="164"/>
          <ac:cxnSpMkLst>
            <pc:docMk/>
            <pc:sldMk cId="1761323666" sldId="2138"/>
            <ac:cxnSpMk id="18" creationId="{384288BC-979C-8B05-5DE2-CA5C6F32C8A0}"/>
          </ac:cxnSpMkLst>
        </pc:cxnChg>
      </pc:sldChg>
      <pc:sldChg chg="addSp modSp">
        <pc:chgData name="Isabel Morales" userId="c99905c7-edab-4a10-9a1a-720def0e6170" providerId="ADAL" clId="{87CB6719-6F51-4C38-887C-550330F1EC5B}" dt="2022-11-17T12:28:36.175" v="741" actId="164"/>
        <pc:sldMkLst>
          <pc:docMk/>
          <pc:sldMk cId="61306691" sldId="2139"/>
        </pc:sldMkLst>
        <pc:grpChg chg="add mod">
          <ac:chgData name="Isabel Morales" userId="c99905c7-edab-4a10-9a1a-720def0e6170" providerId="ADAL" clId="{87CB6719-6F51-4C38-887C-550330F1EC5B}" dt="2022-11-17T12:28:36.175" v="741" actId="164"/>
          <ac:grpSpMkLst>
            <pc:docMk/>
            <pc:sldMk cId="61306691" sldId="2139"/>
            <ac:grpSpMk id="3" creationId="{CD577791-67D7-C0AD-7E35-FDAD724D8DA4}"/>
          </ac:grpSpMkLst>
        </pc:grpChg>
        <pc:cxnChg chg="mod">
          <ac:chgData name="Isabel Morales" userId="c99905c7-edab-4a10-9a1a-720def0e6170" providerId="ADAL" clId="{87CB6719-6F51-4C38-887C-550330F1EC5B}" dt="2022-11-17T12:28:36.175" v="741" actId="164"/>
          <ac:cxnSpMkLst>
            <pc:docMk/>
            <pc:sldMk cId="61306691" sldId="2139"/>
            <ac:cxnSpMk id="2" creationId="{DBF72DF7-E878-1B83-3E8A-3168226E1229}"/>
          </ac:cxnSpMkLst>
        </pc:cxnChg>
        <pc:cxnChg chg="mod">
          <ac:chgData name="Isabel Morales" userId="c99905c7-edab-4a10-9a1a-720def0e6170" providerId="ADAL" clId="{87CB6719-6F51-4C38-887C-550330F1EC5B}" dt="2022-11-17T12:28:36.175" v="741" actId="164"/>
          <ac:cxnSpMkLst>
            <pc:docMk/>
            <pc:sldMk cId="61306691" sldId="2139"/>
            <ac:cxnSpMk id="9" creationId="{3589C85A-C02F-5E6A-515E-2754680A6EEE}"/>
          </ac:cxnSpMkLst>
        </pc:cxnChg>
      </pc:sldChg>
      <pc:sldChg chg="modSp mod">
        <pc:chgData name="Isabel Morales" userId="c99905c7-edab-4a10-9a1a-720def0e6170" providerId="ADAL" clId="{87CB6719-6F51-4C38-887C-550330F1EC5B}" dt="2022-11-17T12:19:51.555" v="729" actId="20577"/>
        <pc:sldMkLst>
          <pc:docMk/>
          <pc:sldMk cId="79236960" sldId="2140"/>
        </pc:sldMkLst>
        <pc:spChg chg="mod">
          <ac:chgData name="Isabel Morales" userId="c99905c7-edab-4a10-9a1a-720def0e6170" providerId="ADAL" clId="{87CB6719-6F51-4C38-887C-550330F1EC5B}" dt="2022-11-17T12:19:23.987" v="723" actId="313"/>
          <ac:spMkLst>
            <pc:docMk/>
            <pc:sldMk cId="79236960" sldId="2140"/>
            <ac:spMk id="3" creationId="{39B60505-D9AD-5675-D2E9-88CA27730F44}"/>
          </ac:spMkLst>
        </pc:spChg>
        <pc:spChg chg="mod">
          <ac:chgData name="Isabel Morales" userId="c99905c7-edab-4a10-9a1a-720def0e6170" providerId="ADAL" clId="{87CB6719-6F51-4C38-887C-550330F1EC5B}" dt="2022-11-17T12:19:51.555" v="729" actId="20577"/>
          <ac:spMkLst>
            <pc:docMk/>
            <pc:sldMk cId="79236960" sldId="2140"/>
            <ac:spMk id="4" creationId="{3A74BB42-9D1D-78F1-8B1A-C24A011699A1}"/>
          </ac:spMkLst>
        </pc:spChg>
      </pc:sldChg>
      <pc:sldChg chg="addSp modSp">
        <pc:chgData name="Isabel Morales" userId="c99905c7-edab-4a10-9a1a-720def0e6170" providerId="ADAL" clId="{87CB6719-6F51-4C38-887C-550330F1EC5B}" dt="2022-11-17T12:32:55.871" v="742" actId="164"/>
        <pc:sldMkLst>
          <pc:docMk/>
          <pc:sldMk cId="577614669" sldId="2141"/>
        </pc:sldMkLst>
        <pc:grpChg chg="add mod">
          <ac:chgData name="Isabel Morales" userId="c99905c7-edab-4a10-9a1a-720def0e6170" providerId="ADAL" clId="{87CB6719-6F51-4C38-887C-550330F1EC5B}" dt="2022-11-17T12:32:55.871" v="742" actId="164"/>
          <ac:grpSpMkLst>
            <pc:docMk/>
            <pc:sldMk cId="577614669" sldId="2141"/>
            <ac:grpSpMk id="2" creationId="{F8EABCA5-E774-2FC1-F722-022FC38932BF}"/>
          </ac:grpSpMkLst>
        </pc:grpChg>
        <pc:cxnChg chg="mod">
          <ac:chgData name="Isabel Morales" userId="c99905c7-edab-4a10-9a1a-720def0e6170" providerId="ADAL" clId="{87CB6719-6F51-4C38-887C-550330F1EC5B}" dt="2022-11-17T12:32:55.871" v="742" actId="164"/>
          <ac:cxnSpMkLst>
            <pc:docMk/>
            <pc:sldMk cId="577614669" sldId="2141"/>
            <ac:cxnSpMk id="7" creationId="{C219D75A-F4ED-2DA9-A5B2-B763FA0D9BB6}"/>
          </ac:cxnSpMkLst>
        </pc:cxnChg>
        <pc:cxnChg chg="mod">
          <ac:chgData name="Isabel Morales" userId="c99905c7-edab-4a10-9a1a-720def0e6170" providerId="ADAL" clId="{87CB6719-6F51-4C38-887C-550330F1EC5B}" dt="2022-11-17T12:32:55.871" v="742" actId="164"/>
          <ac:cxnSpMkLst>
            <pc:docMk/>
            <pc:sldMk cId="577614669" sldId="2141"/>
            <ac:cxnSpMk id="8" creationId="{0065B1BD-1F34-7ECA-C691-DFD7D93F9365}"/>
          </ac:cxnSpMkLst>
        </pc:cxnChg>
      </pc:sldChg>
      <pc:sldChg chg="addSp modSp mod">
        <pc:chgData name="Isabel Morales" userId="c99905c7-edab-4a10-9a1a-720def0e6170" providerId="ADAL" clId="{87CB6719-6F51-4C38-887C-550330F1EC5B}" dt="2022-11-17T12:33:18.646" v="747" actId="14100"/>
        <pc:sldMkLst>
          <pc:docMk/>
          <pc:sldMk cId="2311903968" sldId="2143"/>
        </pc:sldMkLst>
        <pc:grpChg chg="add mod">
          <ac:chgData name="Isabel Morales" userId="c99905c7-edab-4a10-9a1a-720def0e6170" providerId="ADAL" clId="{87CB6719-6F51-4C38-887C-550330F1EC5B}" dt="2022-11-17T12:33:09.128" v="744" actId="164"/>
          <ac:grpSpMkLst>
            <pc:docMk/>
            <pc:sldMk cId="2311903968" sldId="2143"/>
            <ac:grpSpMk id="4" creationId="{AD575713-4DC7-A7E6-0E12-6B5BE03D654D}"/>
          </ac:grpSpMkLst>
        </pc:grpChg>
        <pc:grpChg chg="add mod">
          <ac:chgData name="Isabel Morales" userId="c99905c7-edab-4a10-9a1a-720def0e6170" providerId="ADAL" clId="{87CB6719-6F51-4C38-887C-550330F1EC5B}" dt="2022-11-17T12:33:18.646" v="747" actId="14100"/>
          <ac:grpSpMkLst>
            <pc:docMk/>
            <pc:sldMk cId="2311903968" sldId="2143"/>
            <ac:grpSpMk id="5" creationId="{E3D6E1C9-F522-A8DC-6DC2-E0876A288995}"/>
          </ac:grpSpMkLst>
        </pc:grpChg>
        <pc:cxnChg chg="mod">
          <ac:chgData name="Isabel Morales" userId="c99905c7-edab-4a10-9a1a-720def0e6170" providerId="ADAL" clId="{87CB6719-6F51-4C38-887C-550330F1EC5B}" dt="2022-11-17T12:33:16.340" v="746" actId="164"/>
          <ac:cxnSpMkLst>
            <pc:docMk/>
            <pc:sldMk cId="2311903968" sldId="2143"/>
            <ac:cxnSpMk id="2" creationId="{4CFE1E4D-CA77-41A9-A4D4-5A4FC11E46E6}"/>
          </ac:cxnSpMkLst>
        </pc:cxnChg>
        <pc:cxnChg chg="mod">
          <ac:chgData name="Isabel Morales" userId="c99905c7-edab-4a10-9a1a-720def0e6170" providerId="ADAL" clId="{87CB6719-6F51-4C38-887C-550330F1EC5B}" dt="2022-11-17T12:33:16.340" v="746" actId="164"/>
          <ac:cxnSpMkLst>
            <pc:docMk/>
            <pc:sldMk cId="2311903968" sldId="2143"/>
            <ac:cxnSpMk id="8" creationId="{E7EAE91A-35E6-5D36-17EC-579E8B05B2A3}"/>
          </ac:cxnSpMkLst>
        </pc:cxnChg>
      </pc:sldChg>
      <pc:sldMasterChg chg="modSldLayout">
        <pc:chgData name="Isabel Morales" userId="c99905c7-edab-4a10-9a1a-720def0e6170" providerId="ADAL" clId="{87CB6719-6F51-4C38-887C-550330F1EC5B}" dt="2022-11-16T08:49:24.029" v="10"/>
        <pc:sldMasterMkLst>
          <pc:docMk/>
          <pc:sldMasterMk cId="3174324020" sldId="2147483648"/>
        </pc:sldMasterMkLst>
        <pc:sldLayoutChg chg="addSp delSp modSp">
          <pc:chgData name="Isabel Morales" userId="c99905c7-edab-4a10-9a1a-720def0e6170" providerId="ADAL" clId="{87CB6719-6F51-4C38-887C-550330F1EC5B}" dt="2022-11-16T08:49:09.597" v="8"/>
          <pc:sldLayoutMkLst>
            <pc:docMk/>
            <pc:sldMasterMk cId="3174324020" sldId="2147483648"/>
            <pc:sldLayoutMk cId="739299271" sldId="2147483655"/>
          </pc:sldLayoutMkLst>
          <pc:picChg chg="add del mod">
            <ac:chgData name="Isabel Morales" userId="c99905c7-edab-4a10-9a1a-720def0e6170" providerId="ADAL" clId="{87CB6719-6F51-4C38-887C-550330F1EC5B}" dt="2022-11-16T08:49:08.077" v="7"/>
            <ac:picMkLst>
              <pc:docMk/>
              <pc:sldMasterMk cId="3174324020" sldId="2147483648"/>
              <pc:sldLayoutMk cId="739299271" sldId="2147483655"/>
              <ac:picMk id="2" creationId="{3C6DF5F4-CE71-7795-928A-11CD7C3C1FA3}"/>
            </ac:picMkLst>
          </pc:picChg>
          <pc:picChg chg="add mod">
            <ac:chgData name="Isabel Morales" userId="c99905c7-edab-4a10-9a1a-720def0e6170" providerId="ADAL" clId="{87CB6719-6F51-4C38-887C-550330F1EC5B}" dt="2022-11-16T08:49:09.597" v="8"/>
            <ac:picMkLst>
              <pc:docMk/>
              <pc:sldMasterMk cId="3174324020" sldId="2147483648"/>
              <pc:sldLayoutMk cId="739299271" sldId="2147483655"/>
              <ac:picMk id="3" creationId="{3C15CFA1-95B8-28ED-1366-53732B758C32}"/>
            </ac:picMkLst>
          </pc:picChg>
        </pc:sldLayoutChg>
        <pc:sldLayoutChg chg="addSp delSp modSp mod">
          <pc:chgData name="Isabel Morales" userId="c99905c7-edab-4a10-9a1a-720def0e6170" providerId="ADAL" clId="{87CB6719-6F51-4C38-887C-550330F1EC5B}" dt="2022-11-16T08:49:24.029" v="10"/>
          <pc:sldLayoutMkLst>
            <pc:docMk/>
            <pc:sldMasterMk cId="3174324020" sldId="2147483648"/>
            <pc:sldLayoutMk cId="2589335449" sldId="2147483670"/>
          </pc:sldLayoutMkLst>
          <pc:picChg chg="add mod">
            <ac:chgData name="Isabel Morales" userId="c99905c7-edab-4a10-9a1a-720def0e6170" providerId="ADAL" clId="{87CB6719-6F51-4C38-887C-550330F1EC5B}" dt="2022-11-16T08:49:24.029" v="10"/>
            <ac:picMkLst>
              <pc:docMk/>
              <pc:sldMasterMk cId="3174324020" sldId="2147483648"/>
              <pc:sldLayoutMk cId="2589335449" sldId="2147483670"/>
              <ac:picMk id="6" creationId="{2BA6265D-C039-3781-B046-AD1CB5F635FF}"/>
            </ac:picMkLst>
          </pc:picChg>
          <pc:picChg chg="del">
            <ac:chgData name="Isabel Morales" userId="c99905c7-edab-4a10-9a1a-720def0e6170" providerId="ADAL" clId="{87CB6719-6F51-4C38-887C-550330F1EC5B}" dt="2022-11-16T08:48:54.362" v="2" actId="478"/>
            <ac:picMkLst>
              <pc:docMk/>
              <pc:sldMasterMk cId="3174324020" sldId="2147483648"/>
              <pc:sldLayoutMk cId="2589335449" sldId="2147483670"/>
              <ac:picMk id="8" creationId="{AF16C324-A66F-CCBF-A17B-BEABB7ADD5DC}"/>
            </ac:picMkLst>
          </pc:picChg>
        </pc:sldLayoutChg>
        <pc:sldLayoutChg chg="addSp delSp modSp">
          <pc:chgData name="Isabel Morales" userId="c99905c7-edab-4a10-9a1a-720def0e6170" providerId="ADAL" clId="{87CB6719-6F51-4C38-887C-550330F1EC5B}" dt="2022-11-16T08:49:07.430" v="6"/>
          <pc:sldLayoutMkLst>
            <pc:docMk/>
            <pc:sldMasterMk cId="3174324020" sldId="2147483648"/>
            <pc:sldLayoutMk cId="387281324" sldId="2147483671"/>
          </pc:sldLayoutMkLst>
          <pc:picChg chg="add del mod">
            <ac:chgData name="Isabel Morales" userId="c99905c7-edab-4a10-9a1a-720def0e6170" providerId="ADAL" clId="{87CB6719-6F51-4C38-887C-550330F1EC5B}" dt="2022-11-16T08:49:07.430" v="6"/>
            <ac:picMkLst>
              <pc:docMk/>
              <pc:sldMasterMk cId="3174324020" sldId="2147483648"/>
              <pc:sldLayoutMk cId="387281324" sldId="2147483671"/>
              <ac:picMk id="2" creationId="{694E34AA-6896-56B6-0E66-33AC178C976D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D53F7E-F77F-4D0A-8121-087A67AF37BB}" type="datetimeFigureOut">
              <a:rPr lang="es-ES" smtClean="0"/>
              <a:t>16/7/24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D3C68F-E8DE-400F-8A75-A7E00A5ACD2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4823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RESULTADOS – CONCLUSIONES – ENTRENAMIENTOS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100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55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3606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F9E01"/>
              </a:buClr>
            </a:pPr>
            <a:endParaRPr lang="es-ES"/>
          </a:p>
          <a:p>
            <a:pPr>
              <a:buClr>
                <a:srgbClr val="FF9E01"/>
              </a:buClr>
            </a:pPr>
            <a:endParaRPr lang="es-ES"/>
          </a:p>
          <a:p>
            <a:pPr>
              <a:buClr>
                <a:srgbClr val="FF9E01"/>
              </a:buClr>
            </a:pPr>
            <a:endParaRPr lang="es-ES"/>
          </a:p>
          <a:p>
            <a:pPr>
              <a:buClr>
                <a:srgbClr val="FF9E01"/>
              </a:buClr>
            </a:pPr>
            <a:endParaRPr lang="es-ES"/>
          </a:p>
          <a:p>
            <a:pPr>
              <a:buClr>
                <a:srgbClr val="FF9E01"/>
              </a:buClr>
            </a:pPr>
            <a:endParaRPr lang="es-ES"/>
          </a:p>
          <a:p>
            <a:pPr>
              <a:buClr>
                <a:srgbClr val="FF9E01"/>
              </a:buClr>
            </a:pPr>
            <a:r>
              <a:rPr lang="es-ES" err="1"/>
              <a:t>n</a:t>
            </a:r>
            <a:r>
              <a:rPr lang="es-ES" sz="1200" b="1" err="1">
                <a:solidFill>
                  <a:srgbClr val="FF9E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Percibís</a:t>
            </a:r>
            <a:r>
              <a:rPr lang="es-ES" sz="1200" b="1">
                <a:solidFill>
                  <a:srgbClr val="FF9E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</a:t>
            </a:r>
            <a:r>
              <a:rPr lang="es-ES" sz="1200" b="1">
                <a:solidFill>
                  <a:srgbClr val="00495E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200" b="1">
                <a:solidFill>
                  <a:srgbClr val="FF9E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necesidad de dedicar tiempo a conocer el impacto de vuestro trabajo </a:t>
            </a:r>
            <a:r>
              <a:rPr lang="es-ES" sz="1200">
                <a:solidFill>
                  <a:srgbClr val="FF9E0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la cadena de trabajo del proyecto, cliente o proceso en el que sois relevantes.</a:t>
            </a:r>
          </a:p>
          <a:p>
            <a:pPr>
              <a:buClr>
                <a:srgbClr val="FF9E01"/>
              </a:buClr>
            </a:pPr>
            <a:endParaRPr lang="es-ES" sz="600">
              <a:solidFill>
                <a:srgbClr val="FF9E0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>
              <a:buClr>
                <a:srgbClr val="FF9E01"/>
              </a:buClr>
            </a:pPr>
            <a:r>
              <a:rPr lang="es-ES" sz="1200">
                <a:solidFill>
                  <a:srgbClr val="FF9E0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Pero también percibís, que las</a:t>
            </a:r>
            <a:r>
              <a:rPr lang="es-ES" sz="1200">
                <a:solidFill>
                  <a:srgbClr val="FF9E0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s-ES" sz="1200" b="1">
                <a:solidFill>
                  <a:srgbClr val="FF9E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relaciones funcionan todavía más a demanda, que por mapas de </a:t>
            </a:r>
            <a:r>
              <a:rPr lang="es-ES" sz="1200" b="1" err="1">
                <a:solidFill>
                  <a:srgbClr val="FF9E0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relaciones</a:t>
            </a:r>
            <a:r>
              <a:rPr lang="es-ES" err="1"/>
              <a:t>es</a:t>
            </a:r>
            <a:r>
              <a:rPr lang="es-ES"/>
              <a:t> proactivas  por encima de 2.5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075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r>
              <a:rPr lang="es-ES" sz="1800" b="0" i="0" u="none" strike="noStrike" baseline="0" dirty="0">
                <a:solidFill>
                  <a:srgbClr val="00485E"/>
                </a:solidFill>
                <a:latin typeface="Roboto" panose="02000000000000000000" pitchFamily="2" charset="0"/>
              </a:rPr>
              <a:t>Concepto clave: patrones de comportamiento orientados a gestionar las dependencias mutuas entre personas y áreas, sin priorizar los objetivos personales/de área sobre los de los demás.        </a:t>
            </a:r>
          </a:p>
          <a:p>
            <a:pPr algn="l"/>
            <a:endParaRPr lang="es-ES" sz="1800" b="0" i="0" u="none" strike="noStrike" baseline="0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endParaRPr lang="es-ES" sz="1800" b="0" i="0" u="none" strike="noStrike" baseline="0" dirty="0">
              <a:solidFill>
                <a:srgbClr val="00485E"/>
              </a:solidFill>
              <a:latin typeface="Roboto" panose="02000000000000000000" pitchFamily="2" charset="0"/>
            </a:endParaRPr>
          </a:p>
          <a:p>
            <a:endParaRPr lang="es-ES" sz="1800" b="0" i="0" u="none" strike="noStrike" baseline="0" dirty="0">
              <a:solidFill>
                <a:srgbClr val="00485E"/>
              </a:solidFill>
              <a:latin typeface="Roboto" panose="02000000000000000000" pitchFamily="2" charset="0"/>
            </a:endParaRPr>
          </a:p>
          <a:p>
            <a:r>
              <a:rPr lang="es-ES" sz="1800" b="0" i="0" u="none" strike="noStrike" baseline="0" dirty="0">
                <a:solidFill>
                  <a:srgbClr val="00485E"/>
                </a:solidFill>
                <a:latin typeface="Roboto" panose="02000000000000000000" pitchFamily="2" charset="0"/>
              </a:rPr>
              <a:t>patrones de comportamiento orientados a  objetivos personales/de área/equipo, que se priorizan sobre los de los demás, a la hora de gestionar dependencias mutuas con otras áreas</a:t>
            </a:r>
          </a:p>
          <a:p>
            <a:r>
              <a:rPr lang="es-ES" dirty="0"/>
              <a:t>No se trata de una generosidad sin objetivos, (voluntarista) sino orientada y guiada por las necesidades y  objetivos de compañía.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4286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550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4353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6886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567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01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094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 algo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 de acuerdo </a:t>
            </a:r>
          </a:p>
          <a:p>
            <a:r>
              <a:rPr lang="es-E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 muy de acuerdo </a:t>
            </a:r>
            <a:endParaRPr lang="es-ES">
              <a:effectLst/>
            </a:endParaRP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D3C68F-E8DE-400F-8A75-A7E00A5ACD26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3072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00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81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86">
          <p15:clr>
            <a:srgbClr val="FBAE40"/>
          </p15:clr>
        </p15:guide>
        <p15:guide id="2" orient="horz" pos="39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FE9052F4-29AC-6140-830C-8F15349D7A84}"/>
              </a:ext>
            </a:extLst>
          </p:cNvPr>
          <p:cNvSpPr/>
          <p:nvPr userDrawn="1"/>
        </p:nvSpPr>
        <p:spPr>
          <a:xfrm>
            <a:off x="0" y="6458996"/>
            <a:ext cx="12192000" cy="416257"/>
          </a:xfrm>
          <a:prstGeom prst="rect">
            <a:avLst/>
          </a:prstGeom>
          <a:gradFill flip="none" rotWithShape="1">
            <a:gsLst>
              <a:gs pos="63000">
                <a:srgbClr val="FF9E01"/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F9E0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ítulo 1">
            <a:extLst>
              <a:ext uri="{FF2B5EF4-FFF2-40B4-BE49-F238E27FC236}">
                <a16:creationId xmlns:a16="http://schemas.microsoft.com/office/drawing/2014/main" id="{36BB04C3-6CA9-B745-AFB7-E44502F217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184" y="336249"/>
            <a:ext cx="9200949" cy="510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 b="1" i="0">
                <a:solidFill>
                  <a:srgbClr val="FF9E01"/>
                </a:solidFill>
                <a:latin typeface="Montserrat ExtraBold" pitchFamily="2" charset="77"/>
              </a:defRPr>
            </a:lvl1pPr>
          </a:lstStyle>
          <a:p>
            <a:r>
              <a:rPr lang="es-ES"/>
              <a:t>TÍTULO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4902AE5-BE0C-E245-86C3-F3756AD0FC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8642" y="6560453"/>
            <a:ext cx="755030" cy="188500"/>
          </a:xfrm>
          <a:prstGeom prst="rect">
            <a:avLst/>
          </a:prstGeom>
        </p:spPr>
      </p:pic>
      <p:sp>
        <p:nvSpPr>
          <p:cNvPr id="16" name="Freeform: Shape 28">
            <a:extLst>
              <a:ext uri="{FF2B5EF4-FFF2-40B4-BE49-F238E27FC236}">
                <a16:creationId xmlns:a16="http://schemas.microsoft.com/office/drawing/2014/main" id="{DD5C59A0-78DA-3B4D-9F67-C43E3C558807}"/>
              </a:ext>
            </a:extLst>
          </p:cNvPr>
          <p:cNvSpPr/>
          <p:nvPr userDrawn="1"/>
        </p:nvSpPr>
        <p:spPr>
          <a:xfrm rot="16200000">
            <a:off x="1" y="5428282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28">
            <a:extLst>
              <a:ext uri="{FF2B5EF4-FFF2-40B4-BE49-F238E27FC236}">
                <a16:creationId xmlns:a16="http://schemas.microsoft.com/office/drawing/2014/main" id="{03F9F277-C53C-3A44-A876-CCE0D2CE379C}"/>
              </a:ext>
            </a:extLst>
          </p:cNvPr>
          <p:cNvSpPr/>
          <p:nvPr userDrawn="1"/>
        </p:nvSpPr>
        <p:spPr>
          <a:xfrm rot="5400000">
            <a:off x="11175583" y="-913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arcador de número de diapositiva 5">
            <a:extLst>
              <a:ext uri="{FF2B5EF4-FFF2-40B4-BE49-F238E27FC236}">
                <a16:creationId xmlns:a16="http://schemas.microsoft.com/office/drawing/2014/main" id="{503910FC-5925-584C-AAAC-4FC2D3F7D0A8}"/>
              </a:ext>
            </a:extLst>
          </p:cNvPr>
          <p:cNvSpPr txBox="1">
            <a:spLocks/>
          </p:cNvSpPr>
          <p:nvPr userDrawn="1"/>
        </p:nvSpPr>
        <p:spPr>
          <a:xfrm>
            <a:off x="11025554" y="6457705"/>
            <a:ext cx="890954" cy="400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9E3B7F-D961-44CF-9999-9305DE4D573C}" type="slidenum">
              <a:rPr lang="es-ES" b="0" i="0" smtClean="0">
                <a:solidFill>
                  <a:srgbClr val="FF9E01"/>
                </a:solidFill>
                <a:latin typeface="Manrope" pitchFamily="2" charset="0"/>
              </a:rPr>
              <a:pPr/>
              <a:t>‹#›</a:t>
            </a:fld>
            <a:endParaRPr lang="es-ES" b="0" i="0">
              <a:solidFill>
                <a:srgbClr val="FF9E0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2992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ta">
    <p:bg>
      <p:bgPr>
        <a:solidFill>
          <a:srgbClr val="00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27B9C1-01CB-0C43-92FC-DD5F7B62EC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550" y="6404620"/>
            <a:ext cx="963930" cy="240654"/>
          </a:xfrm>
          <a:prstGeom prst="rect">
            <a:avLst/>
          </a:prstGeom>
        </p:spPr>
      </p:pic>
      <p:sp>
        <p:nvSpPr>
          <p:cNvPr id="4" name="Marcador de número de diapositiva 5">
            <a:extLst>
              <a:ext uri="{FF2B5EF4-FFF2-40B4-BE49-F238E27FC236}">
                <a16:creationId xmlns:a16="http://schemas.microsoft.com/office/drawing/2014/main" id="{8205AAFA-1786-F598-B089-5ABE4F2FD7A4}"/>
              </a:ext>
            </a:extLst>
          </p:cNvPr>
          <p:cNvSpPr txBox="1">
            <a:spLocks/>
          </p:cNvSpPr>
          <p:nvPr userDrawn="1"/>
        </p:nvSpPr>
        <p:spPr>
          <a:xfrm>
            <a:off x="11025554" y="6457705"/>
            <a:ext cx="890954" cy="400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9E3B7F-D961-44CF-9999-9305DE4D573C}" type="slidenum">
              <a:rPr lang="es-ES" b="0" i="0" smtClean="0">
                <a:solidFill>
                  <a:srgbClr val="FF9E01"/>
                </a:solidFill>
                <a:latin typeface="Manrope" pitchFamily="2" charset="0"/>
              </a:rPr>
              <a:pPr/>
              <a:t>‹#›</a:t>
            </a:fld>
            <a:endParaRPr lang="es-ES" b="0" i="0">
              <a:solidFill>
                <a:srgbClr val="FF9E0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21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parata 2">
    <p:bg>
      <p:bgPr>
        <a:solidFill>
          <a:srgbClr val="00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27B9C1-01CB-0C43-92FC-DD5F7B62EC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6550" y="6404620"/>
            <a:ext cx="963930" cy="24065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43F75D-4E94-9205-F1DA-3FB0609BEB76}"/>
              </a:ext>
            </a:extLst>
          </p:cNvPr>
          <p:cNvSpPr txBox="1">
            <a:spLocks/>
          </p:cNvSpPr>
          <p:nvPr userDrawn="1"/>
        </p:nvSpPr>
        <p:spPr>
          <a:xfrm>
            <a:off x="11025554" y="6457705"/>
            <a:ext cx="890954" cy="400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s-E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9E3B7F-D961-44CF-9999-9305DE4D573C}" type="slidenum">
              <a:rPr lang="es-ES" b="0" i="0" smtClean="0">
                <a:solidFill>
                  <a:srgbClr val="FF9E01"/>
                </a:solidFill>
                <a:latin typeface="Manrope" pitchFamily="2" charset="0"/>
              </a:rPr>
              <a:pPr/>
              <a:t>‹#›</a:t>
            </a:fld>
            <a:endParaRPr lang="es-ES" b="0" i="0">
              <a:solidFill>
                <a:srgbClr val="FF9E01"/>
              </a:solidFill>
              <a:latin typeface="Manrop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335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ndo oscuro">
    <p:bg>
      <p:bgPr>
        <a:solidFill>
          <a:srgbClr val="00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196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B439EBE-8A3D-4D25-ACB6-D72F0382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B28757-7797-4989-917E-9589E37E7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EDC920-2D58-4BC2-8E21-9C3DD54E4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C7CCD2-A2A1-48F2-B72B-AC2DDAF79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ADEE73-B472-4A88-AC9B-C3156930E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anrope" pitchFamily="2" charset="0"/>
              </a:defRPr>
            </a:lvl1pPr>
          </a:lstStyle>
          <a:p>
            <a:fld id="{3E9E3B7F-D961-44CF-9999-9305DE4D573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4324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55" r:id="rId2"/>
    <p:sldLayoutId id="2147483667" r:id="rId3"/>
    <p:sldLayoutId id="2147483670" r:id="rId4"/>
    <p:sldLayoutId id="2147483668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8630CD0D-A6BB-FA08-794B-C3D80F767BB7}"/>
              </a:ext>
            </a:extLst>
          </p:cNvPr>
          <p:cNvGrpSpPr/>
          <p:nvPr/>
        </p:nvGrpSpPr>
        <p:grpSpPr>
          <a:xfrm>
            <a:off x="0" y="0"/>
            <a:ext cx="13766731" cy="7640698"/>
            <a:chOff x="0" y="0"/>
            <a:chExt cx="13766731" cy="7640698"/>
          </a:xfrm>
        </p:grpSpPr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D9957F6-E452-FF1D-3CB9-A9398AE0696F}"/>
                </a:ext>
              </a:extLst>
            </p:cNvPr>
            <p:cNvGrpSpPr/>
            <p:nvPr/>
          </p:nvGrpSpPr>
          <p:grpSpPr>
            <a:xfrm>
              <a:off x="4021073" y="1270875"/>
              <a:ext cx="9745658" cy="6369823"/>
              <a:chOff x="4021073" y="1270875"/>
              <a:chExt cx="9745658" cy="6369823"/>
            </a:xfrm>
          </p:grpSpPr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CA7A55FD-7609-5CDF-FE2E-C497A7220C37}"/>
                  </a:ext>
                </a:extLst>
              </p:cNvPr>
              <p:cNvGrpSpPr/>
              <p:nvPr/>
            </p:nvGrpSpPr>
            <p:grpSpPr>
              <a:xfrm rot="19596873">
                <a:off x="4021073" y="1270875"/>
                <a:ext cx="9745658" cy="6369823"/>
                <a:chOff x="1916502" y="1739154"/>
                <a:chExt cx="10275499" cy="5124273"/>
              </a:xfrm>
            </p:grpSpPr>
            <p:pic>
              <p:nvPicPr>
                <p:cNvPr id="5" name="Imagen 4">
                  <a:extLst>
                    <a:ext uri="{FF2B5EF4-FFF2-40B4-BE49-F238E27FC236}">
                      <a16:creationId xmlns:a16="http://schemas.microsoft.com/office/drawing/2014/main" id="{ECD87606-8F1F-7D12-25C6-0FBE16FD8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alphaModFix amt="67000"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21165" b="1359"/>
                <a:stretch/>
              </p:blipFill>
              <p:spPr>
                <a:xfrm>
                  <a:off x="2709209" y="1762244"/>
                  <a:ext cx="9482792" cy="5101183"/>
                </a:xfrm>
                <a:prstGeom prst="rect">
                  <a:avLst/>
                </a:prstGeom>
              </p:spPr>
            </p:pic>
            <p:sp>
              <p:nvSpPr>
                <p:cNvPr id="6" name="Rectángulo 5">
                  <a:extLst>
                    <a:ext uri="{FF2B5EF4-FFF2-40B4-BE49-F238E27FC236}">
                      <a16:creationId xmlns:a16="http://schemas.microsoft.com/office/drawing/2014/main" id="{045D6959-2D9E-14D2-4B86-E09756DE5CE4}"/>
                    </a:ext>
                  </a:extLst>
                </p:cNvPr>
                <p:cNvSpPr/>
                <p:nvPr/>
              </p:nvSpPr>
              <p:spPr>
                <a:xfrm>
                  <a:off x="1916502" y="1739154"/>
                  <a:ext cx="10275498" cy="2395664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00495E"/>
                    </a:gs>
                    <a:gs pos="43000">
                      <a:srgbClr val="00495E">
                        <a:alpha val="72000"/>
                      </a:srgbClr>
                    </a:gs>
                    <a:gs pos="99000">
                      <a:srgbClr val="00495E">
                        <a:alpha val="0"/>
                      </a:srgb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sp>
            <p:nvSpPr>
              <p:cNvPr id="17" name="Triángulo rectángulo 16">
                <a:extLst>
                  <a:ext uri="{FF2B5EF4-FFF2-40B4-BE49-F238E27FC236}">
                    <a16:creationId xmlns:a16="http://schemas.microsoft.com/office/drawing/2014/main" id="{FF79FED4-9D71-7C03-1815-7650D1598BF5}"/>
                  </a:ext>
                </a:extLst>
              </p:cNvPr>
              <p:cNvSpPr/>
              <p:nvPr/>
            </p:nvSpPr>
            <p:spPr>
              <a:xfrm flipH="1">
                <a:off x="11015321" y="6096001"/>
                <a:ext cx="1176679" cy="757272"/>
              </a:xfrm>
              <a:prstGeom prst="rtTriangle">
                <a:avLst/>
              </a:prstGeom>
              <a:solidFill>
                <a:srgbClr val="0737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F1D89A57-A68E-5F7D-96BB-9F8924F6E525}"/>
                </a:ext>
              </a:extLst>
            </p:cNvPr>
            <p:cNvSpPr/>
            <p:nvPr/>
          </p:nvSpPr>
          <p:spPr>
            <a:xfrm rot="16200000">
              <a:off x="1752600" y="-1752600"/>
              <a:ext cx="6858000" cy="10363199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76000">
                  <a:srgbClr val="FFFFFF">
                    <a:alpha val="51428"/>
                  </a:srgbClr>
                </a:gs>
                <a:gs pos="31000">
                  <a:srgbClr val="FFFFFF"/>
                </a:gs>
                <a:gs pos="52000">
                  <a:schemeClr val="bg1">
                    <a:alpha val="87000"/>
                  </a:schemeClr>
                </a:gs>
                <a:gs pos="99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2" name="Forma libre 11">
            <a:extLst>
              <a:ext uri="{FF2B5EF4-FFF2-40B4-BE49-F238E27FC236}">
                <a16:creationId xmlns:a16="http://schemas.microsoft.com/office/drawing/2014/main" id="{4C245AA4-96A7-3DBD-32CA-2D93118DAF49}"/>
              </a:ext>
            </a:extLst>
          </p:cNvPr>
          <p:cNvSpPr/>
          <p:nvPr/>
        </p:nvSpPr>
        <p:spPr>
          <a:xfrm rot="16200000" flipH="1">
            <a:off x="1627094" y="-1634390"/>
            <a:ext cx="6858000" cy="10112188"/>
          </a:xfrm>
          <a:custGeom>
            <a:avLst/>
            <a:gdLst>
              <a:gd name="connsiteX0" fmla="*/ 0 w 6858000"/>
              <a:gd name="connsiteY0" fmla="*/ 0 h 10672764"/>
              <a:gd name="connsiteX1" fmla="*/ 0 w 6858000"/>
              <a:gd name="connsiteY1" fmla="*/ 10672764 h 10672764"/>
              <a:gd name="connsiteX2" fmla="*/ 53957 w 6858000"/>
              <a:gd name="connsiteY2" fmla="*/ 10655164 h 10672764"/>
              <a:gd name="connsiteX3" fmla="*/ 6800985 w 6858000"/>
              <a:gd name="connsiteY3" fmla="*/ 3684740 h 10672764"/>
              <a:gd name="connsiteX4" fmla="*/ 6858000 w 6858000"/>
              <a:gd name="connsiteY4" fmla="*/ 3667803 h 10672764"/>
              <a:gd name="connsiteX5" fmla="*/ 6858000 w 6858000"/>
              <a:gd name="connsiteY5" fmla="*/ 0 h 10672764"/>
              <a:gd name="connsiteX6" fmla="*/ 0 w 6858000"/>
              <a:gd name="connsiteY6" fmla="*/ 0 h 1067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10672764">
                <a:moveTo>
                  <a:pt x="0" y="0"/>
                </a:moveTo>
                <a:lnTo>
                  <a:pt x="0" y="10672764"/>
                </a:lnTo>
                <a:lnTo>
                  <a:pt x="53957" y="10655164"/>
                </a:lnTo>
                <a:cubicBezTo>
                  <a:pt x="2328446" y="9801043"/>
                  <a:pt x="3532806" y="4768648"/>
                  <a:pt x="6800985" y="3684740"/>
                </a:cubicBezTo>
                <a:lnTo>
                  <a:pt x="6858000" y="3667803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A72ECF0E-3727-2240-99F2-81E16D610E3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0766" y="6177170"/>
            <a:ext cx="1321830" cy="33000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50B64CCE-3B89-E448-820D-9C3155466390}"/>
              </a:ext>
            </a:extLst>
          </p:cNvPr>
          <p:cNvSpPr txBox="1"/>
          <p:nvPr/>
        </p:nvSpPr>
        <p:spPr>
          <a:xfrm>
            <a:off x="545054" y="1119130"/>
            <a:ext cx="773833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6600" b="1" dirty="0">
                <a:solidFill>
                  <a:srgbClr val="00495E"/>
                </a:solidFill>
                <a:latin typeface="Manrope ExtraBold" pitchFamily="2" charset="0"/>
                <a:ea typeface="Roboto Light" panose="02000000000000000000" pitchFamily="2" charset="0"/>
              </a:rPr>
              <a:t>Informe de resultados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96FE780-598A-38E7-DC14-12D08C32EA7E}"/>
              </a:ext>
            </a:extLst>
          </p:cNvPr>
          <p:cNvSpPr txBox="1"/>
          <p:nvPr/>
        </p:nvSpPr>
        <p:spPr>
          <a:xfrm>
            <a:off x="552990" y="4448757"/>
            <a:ext cx="4008619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s-ES" sz="2800" b="1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  <a:endParaRPr lang="es-ES" sz="2000" dirty="0">
              <a:solidFill>
                <a:srgbClr val="00495E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9E3F61D-C90B-3B8E-4F97-4A3837DD1C83}"/>
              </a:ext>
            </a:extLst>
          </p:cNvPr>
          <p:cNvSpPr txBox="1"/>
          <p:nvPr/>
        </p:nvSpPr>
        <p:spPr>
          <a:xfrm>
            <a:off x="469059" y="495612"/>
            <a:ext cx="74019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solidFill>
                  <a:srgbClr val="FF9E01"/>
                </a:solidFill>
                <a:latin typeface="Montserrat Medium" pitchFamily="2" charset="77"/>
              </a:rPr>
              <a:t>PROGRAMA DE MINDSET MANAGEMENT</a:t>
            </a:r>
            <a:r>
              <a:rPr lang="es-ES" sz="2000" baseline="30000" dirty="0">
                <a:solidFill>
                  <a:srgbClr val="FF9E01"/>
                </a:solidFill>
                <a:latin typeface="Montserrat Medium" pitchFamily="2" charset="77"/>
              </a:rPr>
              <a:t>®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FB6F836-063D-D4F5-A50F-1D927FC643A7}"/>
              </a:ext>
            </a:extLst>
          </p:cNvPr>
          <p:cNvSpPr txBox="1"/>
          <p:nvPr/>
        </p:nvSpPr>
        <p:spPr>
          <a:xfrm>
            <a:off x="545053" y="3358684"/>
            <a:ext cx="7738333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5400" b="1" dirty="0">
                <a:solidFill>
                  <a:srgbClr val="FF9E01"/>
                </a:solidFill>
                <a:latin typeface="Manrope ExtraBold" pitchFamily="2" charset="0"/>
                <a:ea typeface="Roboto" panose="02000000000000000000" pitchFamily="2" charset="0"/>
              </a:rPr>
              <a:t>Módulo 1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614CFF83-CF27-E078-8719-038EDDD41552}"/>
              </a:ext>
            </a:extLst>
          </p:cNvPr>
          <p:cNvSpPr/>
          <p:nvPr/>
        </p:nvSpPr>
        <p:spPr>
          <a:xfrm>
            <a:off x="8899570" y="421530"/>
            <a:ext cx="2741922" cy="87269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00495E">
                <a:alpha val="15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47097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1DF0B44-1D39-C6A3-EAFA-1D01A803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7" y="3810384"/>
            <a:ext cx="1314537" cy="10747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6DDCF96-42B2-E8A3-7CC8-E1DF79CC6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16" y="2437945"/>
            <a:ext cx="1255814" cy="10342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7D28C5-327F-BE41-8F95-4A8471A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latin typeface="Manrope ExtraBold" pitchFamily="2" charset="0"/>
              </a:rPr>
              <a:t>RETOS ADAPTATIVOS 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6D7B11D1-05D4-0C45-B070-68FE406F6813}"/>
              </a:ext>
            </a:extLst>
          </p:cNvPr>
          <p:cNvSpPr/>
          <p:nvPr/>
        </p:nvSpPr>
        <p:spPr>
          <a:xfrm rot="16200000">
            <a:off x="1" y="5428282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nrope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A3BD4C-5BE4-BF0B-19C6-330EEDEB7DAD}"/>
              </a:ext>
            </a:extLst>
          </p:cNvPr>
          <p:cNvSpPr txBox="1"/>
          <p:nvPr/>
        </p:nvSpPr>
        <p:spPr>
          <a:xfrm>
            <a:off x="227012" y="834845"/>
            <a:ext cx="11553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Analiza los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comportamientos que facilitan afrontar retos de adaptación 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= ocurren en las fronteras, difíciles de definir, fáciles de negar, sin dueño. </a:t>
            </a:r>
          </a:p>
        </p:txBody>
      </p:sp>
      <p:sp>
        <p:nvSpPr>
          <p:cNvPr id="27" name="Marcador de texto 6">
            <a:extLst>
              <a:ext uri="{FF2B5EF4-FFF2-40B4-BE49-F238E27FC236}">
                <a16:creationId xmlns:a16="http://schemas.microsoft.com/office/drawing/2014/main" id="{730D3960-7D95-F6C5-C216-44CAC2D30584}"/>
              </a:ext>
            </a:extLst>
          </p:cNvPr>
          <p:cNvSpPr txBox="1">
            <a:spLocks/>
          </p:cNvSpPr>
          <p:nvPr/>
        </p:nvSpPr>
        <p:spPr>
          <a:xfrm>
            <a:off x="2744190" y="3123697"/>
            <a:ext cx="2563001" cy="804893"/>
          </a:xfrm>
          <a:prstGeom prst="rect">
            <a:avLst/>
          </a:prstGeom>
          <a:solidFill>
            <a:srgbClr val="FFECBD"/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Tiempo para pensar: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capacidad de liberar tiempo para pensar y focalizarse en el impacto de las tareas en la cadena de valor. </a:t>
            </a:r>
            <a:endParaRPr lang="es-ES" sz="1100" b="1" dirty="0"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1699D96-5B9F-F5F0-F447-98B4296620F2}"/>
              </a:ext>
            </a:extLst>
          </p:cNvPr>
          <p:cNvSpPr txBox="1"/>
          <p:nvPr/>
        </p:nvSpPr>
        <p:spPr>
          <a:xfrm>
            <a:off x="2073330" y="3051796"/>
            <a:ext cx="656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33" name="Marcador de texto 6">
            <a:extLst>
              <a:ext uri="{FF2B5EF4-FFF2-40B4-BE49-F238E27FC236}">
                <a16:creationId xmlns:a16="http://schemas.microsoft.com/office/drawing/2014/main" id="{F1BDBE09-4D0B-57AC-DF7F-B3F63E482970}"/>
              </a:ext>
            </a:extLst>
          </p:cNvPr>
          <p:cNvSpPr txBox="1">
            <a:spLocks/>
          </p:cNvSpPr>
          <p:nvPr/>
        </p:nvSpPr>
        <p:spPr>
          <a:xfrm>
            <a:off x="2743480" y="4035871"/>
            <a:ext cx="2563001" cy="884002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Capacidad de relación: 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importancia que se da a la calidad, productividad, y profundidad de las relaciones interpersonales.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478655E-5B7F-2848-2903-48863975450C}"/>
              </a:ext>
            </a:extLst>
          </p:cNvPr>
          <p:cNvSpPr txBox="1"/>
          <p:nvPr/>
        </p:nvSpPr>
        <p:spPr>
          <a:xfrm>
            <a:off x="2073331" y="3959130"/>
            <a:ext cx="656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360AE65-30A4-3D0B-7DD6-210F0C2B9B6D}"/>
              </a:ext>
            </a:extLst>
          </p:cNvPr>
          <p:cNvSpPr txBox="1"/>
          <p:nvPr/>
        </p:nvSpPr>
        <p:spPr>
          <a:xfrm>
            <a:off x="2011113" y="2126320"/>
            <a:ext cx="70449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37" name="Marcador de texto 6">
            <a:extLst>
              <a:ext uri="{FF2B5EF4-FFF2-40B4-BE49-F238E27FC236}">
                <a16:creationId xmlns:a16="http://schemas.microsoft.com/office/drawing/2014/main" id="{B0C17DB0-FADC-7E6D-F7E6-5BA2960A3D58}"/>
              </a:ext>
            </a:extLst>
          </p:cNvPr>
          <p:cNvSpPr txBox="1">
            <a:spLocks/>
          </p:cNvSpPr>
          <p:nvPr/>
        </p:nvSpPr>
        <p:spPr>
          <a:xfrm>
            <a:off x="2729459" y="2216362"/>
            <a:ext cx="2558070" cy="804894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Gestionar la diversidad: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capacidad para gestionar la diversidad de pensamiento y minimizar el abuso del pensamiento experto.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35AB4DF-BDCF-4AF2-6F57-A47B956CA558}"/>
              </a:ext>
            </a:extLst>
          </p:cNvPr>
          <p:cNvSpPr txBox="1"/>
          <p:nvPr/>
        </p:nvSpPr>
        <p:spPr>
          <a:xfrm>
            <a:off x="2073332" y="4950413"/>
            <a:ext cx="6562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40" name="Marcador de texto 6">
            <a:extLst>
              <a:ext uri="{FF2B5EF4-FFF2-40B4-BE49-F238E27FC236}">
                <a16:creationId xmlns:a16="http://schemas.microsoft.com/office/drawing/2014/main" id="{2F35E60F-C3F7-2294-B5E0-A662E6B37330}"/>
              </a:ext>
            </a:extLst>
          </p:cNvPr>
          <p:cNvSpPr txBox="1">
            <a:spLocks/>
          </p:cNvSpPr>
          <p:nvPr/>
        </p:nvSpPr>
        <p:spPr>
          <a:xfrm>
            <a:off x="2743480" y="5053692"/>
            <a:ext cx="2563722" cy="1130295"/>
          </a:xfrm>
          <a:prstGeom prst="rect">
            <a:avLst/>
          </a:prstGeom>
          <a:solidFill>
            <a:srgbClr val="FFECBD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/>
                <a:cs typeface="Roboto"/>
              </a:rPr>
              <a:t>Distribuir responsabilidades:</a:t>
            </a:r>
            <a:r>
              <a:rPr lang="es-ES" sz="1100" dirty="0">
                <a:latin typeface="Manrope" pitchFamily="2" charset="0"/>
                <a:ea typeface="Roboto"/>
                <a:cs typeface="Roboto"/>
              </a:rPr>
              <a:t> 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habilidad para compartir responsabilidades y  aumentar la capacidad de dar / obtener respuestas de mayor valor, en todos los niveles. </a:t>
            </a:r>
            <a:endParaRPr lang="es-ES" sz="1100" dirty="0">
              <a:latin typeface="Manrope" pitchFamily="2" charset="0"/>
              <a:ea typeface="Roboto"/>
              <a:cs typeface="Roboto"/>
            </a:endParaRPr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FD00AEAE-D442-09A2-DE41-47C6AAF01531}"/>
              </a:ext>
            </a:extLst>
          </p:cNvPr>
          <p:cNvGrpSpPr/>
          <p:nvPr/>
        </p:nvGrpSpPr>
        <p:grpSpPr>
          <a:xfrm>
            <a:off x="568565" y="3585791"/>
            <a:ext cx="1422451" cy="1567246"/>
            <a:chOff x="780678" y="4611890"/>
            <a:chExt cx="1723192" cy="1567246"/>
          </a:xfrm>
        </p:grpSpPr>
        <p:sp>
          <p:nvSpPr>
            <p:cNvPr id="46" name="Rectángulo redondeado 41">
              <a:extLst>
                <a:ext uri="{FF2B5EF4-FFF2-40B4-BE49-F238E27FC236}">
                  <a16:creationId xmlns:a16="http://schemas.microsoft.com/office/drawing/2014/main" id="{83AAA867-2EE2-EE8D-8533-FD5FCFE54E06}"/>
                </a:ext>
              </a:extLst>
            </p:cNvPr>
            <p:cNvSpPr/>
            <p:nvPr/>
          </p:nvSpPr>
          <p:spPr>
            <a:xfrm>
              <a:off x="806645" y="4611890"/>
              <a:ext cx="1629831" cy="202626"/>
            </a:xfrm>
            <a:prstGeom prst="roundRect">
              <a:avLst>
                <a:gd name="adj" fmla="val 50000"/>
              </a:avLst>
            </a:prstGeom>
            <a:solidFill>
              <a:srgbClr val="31808E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6644CDD2-2B8E-E4AC-CD14-4743E9D638F0}"/>
                </a:ext>
              </a:extLst>
            </p:cNvPr>
            <p:cNvSpPr txBox="1"/>
            <p:nvPr/>
          </p:nvSpPr>
          <p:spPr>
            <a:xfrm>
              <a:off x="782299" y="4628262"/>
              <a:ext cx="16298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31808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Identificar</a:t>
              </a:r>
              <a:r>
                <a:rPr lang="es-ES" sz="600" dirty="0">
                  <a:solidFill>
                    <a:srgbClr val="31808E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retos de adaptación</a:t>
              </a:r>
            </a:p>
          </p:txBody>
        </p:sp>
        <p:sp>
          <p:nvSpPr>
            <p:cNvPr id="48" name="Rectángulo redondeado 43">
              <a:extLst>
                <a:ext uri="{FF2B5EF4-FFF2-40B4-BE49-F238E27FC236}">
                  <a16:creationId xmlns:a16="http://schemas.microsoft.com/office/drawing/2014/main" id="{811752CC-390C-21EC-2231-28C8312A6DC9}"/>
                </a:ext>
              </a:extLst>
            </p:cNvPr>
            <p:cNvSpPr/>
            <p:nvPr/>
          </p:nvSpPr>
          <p:spPr>
            <a:xfrm>
              <a:off x="806645" y="5976510"/>
              <a:ext cx="1629831" cy="202626"/>
            </a:xfrm>
            <a:prstGeom prst="roundRect">
              <a:avLst>
                <a:gd name="adj" fmla="val 50000"/>
              </a:avLst>
            </a:prstGeom>
            <a:solidFill>
              <a:srgbClr val="92D050">
                <a:alpha val="2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00"/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DA55A466-EC50-E1C4-DF6B-A4BC2629805F}"/>
                </a:ext>
              </a:extLst>
            </p:cNvPr>
            <p:cNvSpPr txBox="1"/>
            <p:nvPr/>
          </p:nvSpPr>
          <p:spPr>
            <a:xfrm>
              <a:off x="780678" y="5992882"/>
              <a:ext cx="1723192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600" b="1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Solucionar</a:t>
              </a:r>
              <a:r>
                <a:rPr lang="es-ES" sz="600" dirty="0">
                  <a:solidFill>
                    <a:srgbClr val="00B050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retos de adaptación</a:t>
              </a:r>
            </a:p>
          </p:txBody>
        </p:sp>
      </p:grp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A9B4B30-88CF-9E09-C055-F4CBCB6B617B}"/>
              </a:ext>
            </a:extLst>
          </p:cNvPr>
          <p:cNvSpPr txBox="1"/>
          <p:nvPr/>
        </p:nvSpPr>
        <p:spPr>
          <a:xfrm>
            <a:off x="5683588" y="1892569"/>
            <a:ext cx="3008157" cy="6052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05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</p:txBody>
      </p:sp>
      <p:sp>
        <p:nvSpPr>
          <p:cNvPr id="60" name="Marcador de texto 19">
            <a:extLst>
              <a:ext uri="{FF2B5EF4-FFF2-40B4-BE49-F238E27FC236}">
                <a16:creationId xmlns:a16="http://schemas.microsoft.com/office/drawing/2014/main" id="{05101243-3B6E-04A8-2A2A-519397C7E3C5}"/>
              </a:ext>
            </a:extLst>
          </p:cNvPr>
          <p:cNvSpPr txBox="1">
            <a:spLocks/>
          </p:cNvSpPr>
          <p:nvPr/>
        </p:nvSpPr>
        <p:spPr>
          <a:xfrm>
            <a:off x="8941894" y="1872332"/>
            <a:ext cx="2770682" cy="4456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 pitchFamily="2" charset="0"/>
                <a:ea typeface="Roboto" panose="02000000000000000000" pitchFamily="2" charset="0"/>
              </a:rPr>
              <a:t>ENTRENAMIENTO:  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7C7157BA-08B2-B71D-AE94-09BFAEE07E05}"/>
              </a:ext>
            </a:extLst>
          </p:cNvPr>
          <p:cNvGrpSpPr/>
          <p:nvPr/>
        </p:nvGrpSpPr>
        <p:grpSpPr>
          <a:xfrm>
            <a:off x="5537670" y="1951944"/>
            <a:ext cx="3111651" cy="4257890"/>
            <a:chOff x="4557281" y="1951944"/>
            <a:chExt cx="3654722" cy="3198209"/>
          </a:xfrm>
        </p:grpSpPr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00F3C363-7385-F316-8840-D6C743C68C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7281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1F52BFDF-76E6-F458-DDEA-B301677CB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003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99BE8414-096C-DF17-07DA-4343535D816B}"/>
              </a:ext>
            </a:extLst>
          </p:cNvPr>
          <p:cNvSpPr txBox="1"/>
          <p:nvPr/>
        </p:nvSpPr>
        <p:spPr>
          <a:xfrm>
            <a:off x="312710" y="1200888"/>
            <a:ext cx="568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9E01"/>
              </a:buClr>
              <a:buFont typeface="Arial" panose="020B0604020202020204" pitchFamily="34" charset="0"/>
              <a:buChar char="•"/>
            </a:pPr>
            <a:endParaRPr lang="es-ES" sz="1200" dirty="0">
              <a:solidFill>
                <a:srgbClr val="00495E"/>
              </a:solidFill>
              <a:latin typeface="Manrope" pitchFamily="2" charset="0"/>
              <a:ea typeface="Roboto Light" panose="02000000000000000000" pitchFamily="2" charset="0"/>
            </a:endParaRPr>
          </a:p>
          <a:p>
            <a:pPr>
              <a:buClr>
                <a:srgbClr val="FF9E01"/>
              </a:buClr>
            </a:pPr>
            <a:endParaRPr lang="es-ES" sz="1200" b="1" dirty="0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rgbClr val="FF9E01"/>
              </a:buClr>
              <a:buFont typeface="Arial" panose="020B0604020202020204" pitchFamily="34" charset="0"/>
              <a:buChar char="•"/>
            </a:pPr>
            <a:endParaRPr lang="es-ES" sz="1200" b="1" dirty="0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D3B6C5-EC1B-60D5-5B01-C24BCFB589AD}"/>
              </a:ext>
            </a:extLst>
          </p:cNvPr>
          <p:cNvSpPr txBox="1"/>
          <p:nvPr/>
        </p:nvSpPr>
        <p:spPr>
          <a:xfrm>
            <a:off x="1476025" y="1335537"/>
            <a:ext cx="3204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</a:rPr>
              <a:t>≤ 2,5: 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 Light" panose="02000000000000000000" pitchFamily="2" charset="0"/>
              </a:rPr>
              <a:t>insuficiente reacción ágil a los retos y oportunidades de adaptación.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004B92D-38E1-4727-EA6B-1C28C5A01317}"/>
              </a:ext>
            </a:extLst>
          </p:cNvPr>
          <p:cNvSpPr txBox="1"/>
          <p:nvPr/>
        </p:nvSpPr>
        <p:spPr>
          <a:xfrm>
            <a:off x="4802512" y="1335537"/>
            <a:ext cx="3204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</a:rPr>
              <a:t>2,5 - 3: 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 Light" panose="02000000000000000000" pitchFamily="2" charset="0"/>
              </a:rPr>
              <a:t>adecuada adaptación reactiva a retos y oportunidades.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4036830-0988-B946-6252-463F3D6DD055}"/>
              </a:ext>
            </a:extLst>
          </p:cNvPr>
          <p:cNvSpPr txBox="1"/>
          <p:nvPr/>
        </p:nvSpPr>
        <p:spPr>
          <a:xfrm>
            <a:off x="247315" y="1382627"/>
            <a:ext cx="1271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po de letra del sistema regular"/>
              <a:buNone/>
            </a:pPr>
            <a:r>
              <a:rPr lang="es-ES" sz="1000" b="1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ESCALA DE VALORACIÓN: 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A81E93F-08BF-F846-CEC9-2C258CAE0D96}"/>
              </a:ext>
            </a:extLst>
          </p:cNvPr>
          <p:cNvSpPr txBox="1"/>
          <p:nvPr/>
        </p:nvSpPr>
        <p:spPr>
          <a:xfrm>
            <a:off x="8128998" y="1335537"/>
            <a:ext cx="32040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</a:rPr>
              <a:t>&gt; 3: </a:t>
            </a:r>
            <a:r>
              <a:rPr lang="es-ES" sz="1200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 Light" panose="02000000000000000000" pitchFamily="2" charset="0"/>
              </a:rPr>
              <a:t>permite anticiparte a retos y oportunidades. </a:t>
            </a:r>
          </a:p>
        </p:txBody>
      </p:sp>
    </p:spTree>
    <p:extLst>
      <p:ext uri="{BB962C8B-B14F-4D97-AF65-F5344CB8AC3E}">
        <p14:creationId xmlns:p14="http://schemas.microsoft.com/office/powerpoint/2010/main" val="2333056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F26FE61F-A7C2-2821-A073-FA20762B9C96}"/>
              </a:ext>
            </a:extLst>
          </p:cNvPr>
          <p:cNvGrpSpPr/>
          <p:nvPr/>
        </p:nvGrpSpPr>
        <p:grpSpPr>
          <a:xfrm>
            <a:off x="4613705" y="1558753"/>
            <a:ext cx="3157765" cy="3829944"/>
            <a:chOff x="4616915" y="1971824"/>
            <a:chExt cx="3157765" cy="3340405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B77F032-15EF-BC14-5068-0386E6D6B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915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3F5747C-CC9D-5E8E-23CD-33BFAB596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680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CAPACIDADES DE ADAPTACIÓN</a:t>
            </a:r>
          </a:p>
          <a:p>
            <a:pPr>
              <a:buClr>
                <a:srgbClr val="FF9E01"/>
              </a:buClr>
            </a:pPr>
            <a:r>
              <a:rPr lang="es-ES" sz="1600" dirty="0">
                <a:solidFill>
                  <a:srgbClr val="FF9E01"/>
                </a:solidFill>
                <a:latin typeface="Manrope" pitchFamily="2" charset="0"/>
              </a:rPr>
              <a:t>COMPORTAMIENTOS PARA AFRONTAR LOS RETOS ADAPTATIVOS </a:t>
            </a:r>
          </a:p>
        </p:txBody>
      </p:sp>
      <p:sp>
        <p:nvSpPr>
          <p:cNvPr id="10" name="Marcador de texto 19">
            <a:extLst>
              <a:ext uri="{FF2B5EF4-FFF2-40B4-BE49-F238E27FC236}">
                <a16:creationId xmlns:a16="http://schemas.microsoft.com/office/drawing/2014/main" id="{ABF56CB1-8411-1C2C-80EC-36A14E87C288}"/>
              </a:ext>
            </a:extLst>
          </p:cNvPr>
          <p:cNvSpPr txBox="1">
            <a:spLocks/>
          </p:cNvSpPr>
          <p:nvPr/>
        </p:nvSpPr>
        <p:spPr>
          <a:xfrm>
            <a:off x="7961404" y="1518616"/>
            <a:ext cx="3930554" cy="36807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 </a:t>
            </a:r>
            <a:endParaRPr lang="es-ES" sz="1400" dirty="0">
              <a:solidFill>
                <a:srgbClr val="00495E"/>
              </a:solidFill>
              <a:latin typeface="Manrope" pitchFamily="2" charset="0"/>
              <a:ea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endParaRPr lang="es-ES" sz="14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n-US" sz="1400" dirty="0">
              <a:latin typeface="Manrope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4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3D6047-FD6E-CEA2-1027-1034CF9303CE}"/>
              </a:ext>
            </a:extLst>
          </p:cNvPr>
          <p:cNvSpPr txBox="1"/>
          <p:nvPr/>
        </p:nvSpPr>
        <p:spPr>
          <a:xfrm>
            <a:off x="4828822" y="1564108"/>
            <a:ext cx="2746261" cy="19492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Vuestra priorización se asocia con:</a:t>
            </a: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endParaRPr lang="es-ES" sz="1300" dirty="0">
              <a:solidFill>
                <a:srgbClr val="FF9E01"/>
              </a:solidFill>
              <a:latin typeface="Manrope"/>
              <a:ea typeface="Roboto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9E01"/>
              </a:solidFill>
              <a:latin typeface="Manrope"/>
              <a:ea typeface="Roboto"/>
            </a:endParaRP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D1FF132-3588-86F4-4E09-6E58D99F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84860"/>
              </p:ext>
            </p:extLst>
          </p:nvPr>
        </p:nvGraphicFramePr>
        <p:xfrm>
          <a:off x="781628" y="1661843"/>
          <a:ext cx="3503281" cy="30941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619">
                  <a:extLst>
                    <a:ext uri="{9D8B030D-6E8A-4147-A177-3AD203B41FA5}">
                      <a16:colId xmlns:a16="http://schemas.microsoft.com/office/drawing/2014/main" val="3605060943"/>
                    </a:ext>
                  </a:extLst>
                </a:gridCol>
                <a:gridCol w="3027662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433851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1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OPCIONES MÁS VOTADAS </a:t>
                      </a:r>
                    </a:p>
                    <a:p>
                      <a:pPr algn="ctr"/>
                      <a:r>
                        <a:rPr lang="es-ES" sz="1000" b="0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DE CAPACIDADES DE ADAPTACIÓN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18097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25847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07524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7423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5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25490"/>
                  </a:ext>
                </a:extLst>
              </a:tr>
              <a:tr h="44338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6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402045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9AEC2EBD-C1BC-7241-29E6-761853263820}"/>
              </a:ext>
            </a:extLst>
          </p:cNvPr>
          <p:cNvSpPr txBox="1"/>
          <p:nvPr/>
        </p:nvSpPr>
        <p:spPr>
          <a:xfrm>
            <a:off x="227012" y="1031617"/>
            <a:ext cx="11553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Muestra el ranking de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capacidades que consideran prioritario desarrollar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, para aumentar la capacidad de adaptación/anticipación.</a:t>
            </a:r>
          </a:p>
        </p:txBody>
      </p:sp>
    </p:spTree>
    <p:extLst>
      <p:ext uri="{BB962C8B-B14F-4D97-AF65-F5344CB8AC3E}">
        <p14:creationId xmlns:p14="http://schemas.microsoft.com/office/powerpoint/2010/main" val="2805387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100D82C-626D-1C2F-D1F9-7A566CB7AD6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366366"/>
            <a:ext cx="6577467" cy="272645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BA16EBF-BE3A-57A7-9F37-BB7DF5DA3F4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9488" y="657225"/>
            <a:ext cx="6577466" cy="2766749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1C29EE-1EF6-B9EA-9BCA-EBBB78B61EC9}"/>
              </a:ext>
            </a:extLst>
          </p:cNvPr>
          <p:cNvSpPr/>
          <p:nvPr/>
        </p:nvSpPr>
        <p:spPr>
          <a:xfrm rot="5400000">
            <a:off x="4667250" y="1314450"/>
            <a:ext cx="6858000" cy="4229100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2000">
                <a:srgbClr val="00495E">
                  <a:alpha val="72000"/>
                </a:srgbClr>
              </a:gs>
              <a:gs pos="13000">
                <a:srgbClr val="00495E">
                  <a:alpha val="97000"/>
                </a:srgbClr>
              </a:gs>
              <a:gs pos="69000">
                <a:srgbClr val="00495E">
                  <a:alpha val="45000"/>
                </a:srgbClr>
              </a:gs>
              <a:gs pos="99000">
                <a:srgbClr val="00495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8121E2-A729-CB47-B5F0-9FE36F78CF3B}"/>
              </a:ext>
            </a:extLst>
          </p:cNvPr>
          <p:cNvSpPr/>
          <p:nvPr/>
        </p:nvSpPr>
        <p:spPr>
          <a:xfrm>
            <a:off x="470511" y="1607221"/>
            <a:ext cx="7967635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Thin" panose="02000000000000000000" pitchFamily="2" charset="0"/>
                <a:cs typeface="Quantify" panose="02000506000000020004" pitchFamily="2" charset="0"/>
              </a:rPr>
              <a:t>Episodio 3</a:t>
            </a:r>
          </a:p>
          <a:p>
            <a:r>
              <a:rPr lang="es-ES" sz="5400" b="1" dirty="0">
                <a:ln w="12700">
                  <a:noFill/>
                </a:ln>
                <a:solidFill>
                  <a:srgbClr val="FF9E01"/>
                </a:solidFill>
                <a:latin typeface="Manrope ExtraBold" pitchFamily="2" charset="0"/>
                <a:cs typeface="Quantify" panose="02000506000000020004" pitchFamily="2" charset="0"/>
              </a:rPr>
              <a:t>ACTIVA TU CAMBIO SOSTENIBLE</a:t>
            </a:r>
          </a:p>
        </p:txBody>
      </p:sp>
    </p:spTree>
    <p:extLst>
      <p:ext uri="{BB962C8B-B14F-4D97-AF65-F5344CB8AC3E}">
        <p14:creationId xmlns:p14="http://schemas.microsoft.com/office/powerpoint/2010/main" val="2523208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ELEGIR RETOS PERSONALES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D1FF132-3588-86F4-4E09-6E58D99F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502701"/>
              </p:ext>
            </p:extLst>
          </p:nvPr>
        </p:nvGraphicFramePr>
        <p:xfrm>
          <a:off x="781627" y="1950172"/>
          <a:ext cx="3554397" cy="2371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2261">
                  <a:extLst>
                    <a:ext uri="{9D8B030D-6E8A-4147-A177-3AD203B41FA5}">
                      <a16:colId xmlns:a16="http://schemas.microsoft.com/office/drawing/2014/main" val="2692354550"/>
                    </a:ext>
                  </a:extLst>
                </a:gridCol>
                <a:gridCol w="3042136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437963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1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OPCIONES MÁS VOTADAS </a:t>
                      </a:r>
                    </a:p>
                    <a:p>
                      <a:pPr algn="ctr"/>
                      <a:r>
                        <a:rPr lang="es-ES" sz="1000" b="0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DE RETOS DE ADAPTACIÓN</a:t>
                      </a:r>
                      <a:endParaRPr lang="es-ES" sz="1000" b="1" i="0" dirty="0">
                        <a:solidFill>
                          <a:schemeClr val="bg1"/>
                        </a:solidFill>
                        <a:latin typeface="Manrope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468280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25847"/>
                  </a:ext>
                </a:extLst>
              </a:tr>
              <a:tr h="492866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07524"/>
                  </a:ext>
                </a:extLst>
              </a:tr>
              <a:tr h="48599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7423"/>
                  </a:ext>
                </a:extLst>
              </a:tr>
              <a:tr h="48599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2549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33B5323-A123-5300-B86A-F6346A2A1ED9}"/>
              </a:ext>
            </a:extLst>
          </p:cNvPr>
          <p:cNvSpPr txBox="1"/>
          <p:nvPr/>
        </p:nvSpPr>
        <p:spPr>
          <a:xfrm>
            <a:off x="227012" y="834845"/>
            <a:ext cx="1134744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Muestra el ranking de los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principales retos de adaptación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, muestran las dificultades personales para gestionar las necesidades de adaptación.  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91F1C91-7292-ACCC-ACB6-4E84F7857ACD}"/>
              </a:ext>
            </a:extLst>
          </p:cNvPr>
          <p:cNvSpPr txBox="1"/>
          <p:nvPr/>
        </p:nvSpPr>
        <p:spPr>
          <a:xfrm>
            <a:off x="4887472" y="1812100"/>
            <a:ext cx="3008157" cy="93358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Vuestra priorización se asocia con:</a:t>
            </a:r>
            <a:endParaRPr lang="es-ES" sz="13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</p:txBody>
      </p:sp>
      <p:sp>
        <p:nvSpPr>
          <p:cNvPr id="10" name="Marcador de texto 19">
            <a:extLst>
              <a:ext uri="{FF2B5EF4-FFF2-40B4-BE49-F238E27FC236}">
                <a16:creationId xmlns:a16="http://schemas.microsoft.com/office/drawing/2014/main" id="{ABF56CB1-8411-1C2C-80EC-36A14E87C288}"/>
              </a:ext>
            </a:extLst>
          </p:cNvPr>
          <p:cNvSpPr txBox="1">
            <a:spLocks/>
          </p:cNvSpPr>
          <p:nvPr/>
        </p:nvSpPr>
        <p:spPr>
          <a:xfrm>
            <a:off x="8352147" y="1806946"/>
            <a:ext cx="3266431" cy="36807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</a:t>
            </a:r>
            <a:r>
              <a:rPr lang="es-ES" sz="1300" b="1" dirty="0">
                <a:solidFill>
                  <a:srgbClr val="92D050"/>
                </a:solidFill>
                <a:latin typeface="Manrope"/>
                <a:ea typeface="Roboto"/>
              </a:rPr>
              <a:t> </a:t>
            </a:r>
            <a:endParaRPr lang="es-ES" sz="1300" dirty="0">
              <a:solidFill>
                <a:srgbClr val="00495E"/>
              </a:solidFill>
              <a:latin typeface="Manrope" pitchFamily="2" charset="0"/>
              <a:ea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n-US" sz="1400" dirty="0">
              <a:latin typeface="Manrope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4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D45A724-873C-0A39-08ED-0A69689DBEF0}"/>
              </a:ext>
            </a:extLst>
          </p:cNvPr>
          <p:cNvGrpSpPr/>
          <p:nvPr/>
        </p:nvGrpSpPr>
        <p:grpSpPr>
          <a:xfrm>
            <a:off x="4727575" y="1806946"/>
            <a:ext cx="3388904" cy="3829944"/>
            <a:chOff x="4727575" y="1806946"/>
            <a:chExt cx="265522" cy="3829944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B77F032-15EF-BC14-5068-0386E6D6B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7575" y="1806946"/>
              <a:ext cx="0" cy="382994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4E10771B-B67C-7000-58E9-92C2E8556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93097" y="1806946"/>
              <a:ext cx="0" cy="3829944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00804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CONTRIBUIR AL CAMBIO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D1FF132-3588-86F4-4E09-6E58D99F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053550"/>
              </p:ext>
            </p:extLst>
          </p:nvPr>
        </p:nvGraphicFramePr>
        <p:xfrm>
          <a:off x="781627" y="1950174"/>
          <a:ext cx="3489430" cy="240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8225">
                  <a:extLst>
                    <a:ext uri="{9D8B030D-6E8A-4147-A177-3AD203B41FA5}">
                      <a16:colId xmlns:a16="http://schemas.microsoft.com/office/drawing/2014/main" val="2178250541"/>
                    </a:ext>
                  </a:extLst>
                </a:gridCol>
                <a:gridCol w="2941205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510871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1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OPCIONES MÁS VOTADAS</a:t>
                      </a:r>
                    </a:p>
                    <a:p>
                      <a:pPr algn="ctr"/>
                      <a:r>
                        <a:rPr lang="es-ES" sz="1000" b="0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DE CONTRIBUCIONES</a:t>
                      </a:r>
                      <a:endParaRPr lang="es-ES" sz="1000" b="1" i="0" dirty="0">
                        <a:solidFill>
                          <a:schemeClr val="bg1"/>
                        </a:solidFill>
                        <a:latin typeface="Manrope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447694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25847"/>
                  </a:ext>
                </a:extLst>
              </a:tr>
              <a:tr h="512769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07524"/>
                  </a:ext>
                </a:extLst>
              </a:tr>
              <a:tr h="464633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7423"/>
                  </a:ext>
                </a:extLst>
              </a:tr>
              <a:tr h="464633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marL="76200" marR="76200" marT="60960" marB="60960" anchor="ctr"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2549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033B5323-A123-5300-B86A-F6346A2A1ED9}"/>
              </a:ext>
            </a:extLst>
          </p:cNvPr>
          <p:cNvSpPr txBox="1"/>
          <p:nvPr/>
        </p:nvSpPr>
        <p:spPr>
          <a:xfrm>
            <a:off x="227012" y="834845"/>
            <a:ext cx="1134744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Muestra el ranking de los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principales retos de adaptación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, muestran las dificultades personales para gestionar las necesidades de adaptación.  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6382E97-74BF-EECA-EA8B-F8743C9B444D}"/>
              </a:ext>
            </a:extLst>
          </p:cNvPr>
          <p:cNvGrpSpPr/>
          <p:nvPr/>
        </p:nvGrpSpPr>
        <p:grpSpPr>
          <a:xfrm>
            <a:off x="4613705" y="1847083"/>
            <a:ext cx="3157765" cy="3829944"/>
            <a:chOff x="4616915" y="1971824"/>
            <a:chExt cx="3157765" cy="3340405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9FA8B2D4-F913-29A7-C3B0-A1F2B00A4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915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2B3A2866-2FB3-4E5C-B260-8DAA76157C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680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4CA1D2F-6E95-BF63-52D0-FA3ECCAB48BC}"/>
              </a:ext>
            </a:extLst>
          </p:cNvPr>
          <p:cNvSpPr txBox="1"/>
          <p:nvPr/>
        </p:nvSpPr>
        <p:spPr>
          <a:xfrm>
            <a:off x="4671290" y="1806946"/>
            <a:ext cx="2757532" cy="1210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Vuestra priorización se asocia con:</a:t>
            </a:r>
          </a:p>
          <a:p>
            <a:pPr marL="285750" indent="-285750">
              <a:spcBef>
                <a:spcPts val="1000"/>
              </a:spcBef>
              <a:buClr>
                <a:srgbClr val="0C4E62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endParaRPr lang="en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26B54-DE0D-355A-FEF6-F8B19A313925}"/>
              </a:ext>
            </a:extLst>
          </p:cNvPr>
          <p:cNvSpPr txBox="1"/>
          <p:nvPr/>
        </p:nvSpPr>
        <p:spPr>
          <a:xfrm>
            <a:off x="8036652" y="1847083"/>
            <a:ext cx="2892557" cy="141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 </a:t>
            </a:r>
            <a:endParaRPr lang="es-ES" sz="12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 marL="285750" indent="-285750">
              <a:lnSpc>
                <a:spcPct val="150000"/>
              </a:lnSpc>
              <a:spcBef>
                <a:spcPts val="1000"/>
              </a:spcBef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872883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8C0D830-5FAE-2C9A-49CE-FAA82691951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285" y="673732"/>
            <a:ext cx="6546715" cy="273008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6A1FFE-2D7A-6266-F77F-048926D7E3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5285" y="3353614"/>
            <a:ext cx="6546715" cy="273921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A67E77A-078D-558B-101A-DD6C6078F169}"/>
              </a:ext>
            </a:extLst>
          </p:cNvPr>
          <p:cNvSpPr/>
          <p:nvPr/>
        </p:nvSpPr>
        <p:spPr>
          <a:xfrm rot="5400000">
            <a:off x="4470400" y="1117600"/>
            <a:ext cx="6858000" cy="4622800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2000">
                <a:srgbClr val="00495E">
                  <a:alpha val="72000"/>
                </a:srgbClr>
              </a:gs>
              <a:gs pos="13000">
                <a:srgbClr val="00495E">
                  <a:alpha val="97000"/>
                </a:srgbClr>
              </a:gs>
              <a:gs pos="69000">
                <a:srgbClr val="00495E">
                  <a:alpha val="45000"/>
                </a:srgbClr>
              </a:gs>
              <a:gs pos="99000">
                <a:srgbClr val="00495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8121E2-A729-CB47-B5F0-9FE36F78CF3B}"/>
              </a:ext>
            </a:extLst>
          </p:cNvPr>
          <p:cNvSpPr/>
          <p:nvPr/>
        </p:nvSpPr>
        <p:spPr>
          <a:xfrm>
            <a:off x="470511" y="1976842"/>
            <a:ext cx="7341993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Thin" panose="02000000000000000000" pitchFamily="2" charset="0"/>
                <a:cs typeface="Quantify" panose="02000506000000020004" pitchFamily="2" charset="0"/>
              </a:rPr>
              <a:t>Episodio 4 </a:t>
            </a:r>
          </a:p>
          <a:p>
            <a:r>
              <a:rPr lang="es-ES" sz="5400" b="1" dirty="0">
                <a:ln w="12700">
                  <a:noFill/>
                </a:ln>
                <a:solidFill>
                  <a:srgbClr val="FF9E01"/>
                </a:solidFill>
                <a:latin typeface="Manrope ExtraBold" pitchFamily="2" charset="0"/>
                <a:cs typeface="Quantify" panose="02000506000000020004" pitchFamily="2" charset="0"/>
              </a:rPr>
              <a:t>EL IMPACTO DE NUESTROS MIEDOS</a:t>
            </a:r>
          </a:p>
        </p:txBody>
      </p:sp>
    </p:spTree>
    <p:extLst>
      <p:ext uri="{BB962C8B-B14F-4D97-AF65-F5344CB8AC3E}">
        <p14:creationId xmlns:p14="http://schemas.microsoft.com/office/powerpoint/2010/main" val="317692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upo 14">
            <a:extLst>
              <a:ext uri="{FF2B5EF4-FFF2-40B4-BE49-F238E27FC236}">
                <a16:creationId xmlns:a16="http://schemas.microsoft.com/office/drawing/2014/main" id="{F26FE61F-A7C2-2821-A073-FA20762B9C96}"/>
              </a:ext>
            </a:extLst>
          </p:cNvPr>
          <p:cNvGrpSpPr/>
          <p:nvPr/>
        </p:nvGrpSpPr>
        <p:grpSpPr>
          <a:xfrm>
            <a:off x="4613705" y="1847083"/>
            <a:ext cx="3157765" cy="3829944"/>
            <a:chOff x="4616915" y="1971824"/>
            <a:chExt cx="3157765" cy="3340405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FB77F032-15EF-BC14-5068-0386E6D6B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915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53F5747C-CC9D-5E8E-23CD-33BFAB596A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680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MIS MIEDOS PROFESIONALES</a:t>
            </a:r>
          </a:p>
        </p:txBody>
      </p:sp>
      <p:sp>
        <p:nvSpPr>
          <p:cNvPr id="10" name="Marcador de texto 19">
            <a:extLst>
              <a:ext uri="{FF2B5EF4-FFF2-40B4-BE49-F238E27FC236}">
                <a16:creationId xmlns:a16="http://schemas.microsoft.com/office/drawing/2014/main" id="{ABF56CB1-8411-1C2C-80EC-36A14E87C288}"/>
              </a:ext>
            </a:extLst>
          </p:cNvPr>
          <p:cNvSpPr txBox="1">
            <a:spLocks/>
          </p:cNvSpPr>
          <p:nvPr/>
        </p:nvSpPr>
        <p:spPr>
          <a:xfrm>
            <a:off x="7961404" y="1814897"/>
            <a:ext cx="3930554" cy="368078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 </a:t>
            </a:r>
            <a:endParaRPr lang="es-ES" sz="1400" dirty="0">
              <a:solidFill>
                <a:srgbClr val="00495E"/>
              </a:solidFill>
              <a:latin typeface="Manrope" pitchFamily="2" charset="0"/>
              <a:ea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s-ES" sz="13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n-US" sz="1400" dirty="0">
              <a:latin typeface="Manrope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4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3D6047-FD6E-CEA2-1027-1034CF9303CE}"/>
              </a:ext>
            </a:extLst>
          </p:cNvPr>
          <p:cNvSpPr txBox="1"/>
          <p:nvPr/>
        </p:nvSpPr>
        <p:spPr>
          <a:xfrm>
            <a:off x="4832035" y="1814897"/>
            <a:ext cx="2746261" cy="12618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Vuestra priorización se asocia con:</a:t>
            </a:r>
            <a:endParaRPr lang="es-ES" sz="13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D1FF132-3588-86F4-4E09-6E58D99F0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463067"/>
              </p:ext>
            </p:extLst>
          </p:nvPr>
        </p:nvGraphicFramePr>
        <p:xfrm>
          <a:off x="781627" y="1947600"/>
          <a:ext cx="3504188" cy="2627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4369">
                  <a:extLst>
                    <a:ext uri="{9D8B030D-6E8A-4147-A177-3AD203B41FA5}">
                      <a16:colId xmlns:a16="http://schemas.microsoft.com/office/drawing/2014/main" val="3961625745"/>
                    </a:ext>
                  </a:extLst>
                </a:gridCol>
                <a:gridCol w="3039819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502964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1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OPCIONES MÁS VOTADAS</a:t>
                      </a:r>
                    </a:p>
                    <a:p>
                      <a:pPr algn="ctr"/>
                      <a:r>
                        <a:rPr lang="es-ES" sz="1000" b="0" i="0" dirty="0">
                          <a:solidFill>
                            <a:schemeClr val="bg1"/>
                          </a:solidFill>
                          <a:latin typeface="Manrope" pitchFamily="2" charset="0"/>
                        </a:rPr>
                        <a:t>DE MIEDOS PROFESIONALES</a:t>
                      </a:r>
                      <a:endParaRPr lang="es-ES" sz="1000" b="1" i="0" dirty="0">
                        <a:solidFill>
                          <a:schemeClr val="bg1"/>
                        </a:solidFill>
                        <a:latin typeface="Manrope" pitchFamily="2" charset="0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C4E6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42485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918097"/>
                  </a:ext>
                </a:extLst>
              </a:tr>
              <a:tr h="42485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425847"/>
                  </a:ext>
                </a:extLst>
              </a:tr>
              <a:tr h="42485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007524"/>
                  </a:ext>
                </a:extLst>
              </a:tr>
              <a:tr h="42485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927423"/>
                  </a:ext>
                </a:extLst>
              </a:tr>
              <a:tr h="424858">
                <a:tc>
                  <a:txBody>
                    <a:bodyPr/>
                    <a:lstStyle/>
                    <a:p>
                      <a:pPr algn="ctr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5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325490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D34B50BF-3231-559F-25BC-EEF30BD4EA9F}"/>
              </a:ext>
            </a:extLst>
          </p:cNvPr>
          <p:cNvSpPr txBox="1"/>
          <p:nvPr/>
        </p:nvSpPr>
        <p:spPr>
          <a:xfrm>
            <a:off x="227012" y="834845"/>
            <a:ext cx="11553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Muestra el ranking de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miedos profesionales 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que pueden estar generando respuestas automáticas de ataque, evitación o huida.</a:t>
            </a:r>
          </a:p>
        </p:txBody>
      </p:sp>
    </p:spTree>
    <p:extLst>
      <p:ext uri="{BB962C8B-B14F-4D97-AF65-F5344CB8AC3E}">
        <p14:creationId xmlns:p14="http://schemas.microsoft.com/office/powerpoint/2010/main" val="3525863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1E47387-9461-C1C7-0FB4-9742F1D1A2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388" y="674524"/>
            <a:ext cx="6043612" cy="289589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02B677BE-CEA6-C26F-4B2B-DDBB89350C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8388" y="3570421"/>
            <a:ext cx="6043612" cy="252240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3765D5BB-C1F6-065A-3308-9583938E2AB5}"/>
              </a:ext>
            </a:extLst>
          </p:cNvPr>
          <p:cNvSpPr/>
          <p:nvPr/>
        </p:nvSpPr>
        <p:spPr>
          <a:xfrm rot="5400000">
            <a:off x="4692650" y="1339850"/>
            <a:ext cx="6858000" cy="4178300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2000">
                <a:srgbClr val="00495E">
                  <a:alpha val="72000"/>
                </a:srgbClr>
              </a:gs>
              <a:gs pos="13000">
                <a:srgbClr val="00495E">
                  <a:alpha val="97000"/>
                </a:srgbClr>
              </a:gs>
              <a:gs pos="69000">
                <a:srgbClr val="00495E">
                  <a:alpha val="45000"/>
                </a:srgbClr>
              </a:gs>
              <a:gs pos="99000">
                <a:srgbClr val="00495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8121E2-A729-CB47-B5F0-9FE36F78CF3B}"/>
              </a:ext>
            </a:extLst>
          </p:cNvPr>
          <p:cNvSpPr/>
          <p:nvPr/>
        </p:nvSpPr>
        <p:spPr>
          <a:xfrm>
            <a:off x="470512" y="1930473"/>
            <a:ext cx="645967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Thin" panose="02000000000000000000" pitchFamily="2" charset="0"/>
                <a:cs typeface="Quantify" panose="02000506000000020004" pitchFamily="2" charset="0"/>
              </a:rPr>
              <a:t>Episodio 5</a:t>
            </a:r>
          </a:p>
          <a:p>
            <a:r>
              <a:rPr lang="es-ES" sz="5400" b="1" dirty="0">
                <a:ln w="12700">
                  <a:noFill/>
                </a:ln>
                <a:solidFill>
                  <a:srgbClr val="FF9E01"/>
                </a:solidFill>
                <a:latin typeface="Manrope ExtraBold" pitchFamily="2" charset="0"/>
                <a:cs typeface="Quantify" panose="02000506000000020004" pitchFamily="2" charset="0"/>
              </a:rPr>
              <a:t>MENTE CREATIVA Y DE ALTO DESEMPEÑO </a:t>
            </a:r>
          </a:p>
        </p:txBody>
      </p:sp>
    </p:spTree>
    <p:extLst>
      <p:ext uri="{BB962C8B-B14F-4D97-AF65-F5344CB8AC3E}">
        <p14:creationId xmlns:p14="http://schemas.microsoft.com/office/powerpoint/2010/main" val="1384146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C2168C6F-6B75-4E5A-D191-BB38A7FC6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677" y="1803826"/>
            <a:ext cx="1940589" cy="8526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51883C-71B3-054A-BF73-868362EEA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latin typeface="Manrope ExtraBold" pitchFamily="2" charset="0"/>
              </a:rPr>
              <a:t>PRISA INTERIOR Y ATENCIÓN PLENA </a:t>
            </a:r>
          </a:p>
        </p:txBody>
      </p:sp>
      <p:sp>
        <p:nvSpPr>
          <p:cNvPr id="22" name="Freeform: Shape 28">
            <a:extLst>
              <a:ext uri="{FF2B5EF4-FFF2-40B4-BE49-F238E27FC236}">
                <a16:creationId xmlns:a16="http://schemas.microsoft.com/office/drawing/2014/main" id="{DD090676-1F0A-DB42-8E92-3B6359984184}"/>
              </a:ext>
            </a:extLst>
          </p:cNvPr>
          <p:cNvSpPr/>
          <p:nvPr/>
        </p:nvSpPr>
        <p:spPr>
          <a:xfrm rot="16200000">
            <a:off x="1" y="5428282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nrope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DFBE366-5939-6690-622B-8DC67329F371}"/>
              </a:ext>
            </a:extLst>
          </p:cNvPr>
          <p:cNvSpPr txBox="1"/>
          <p:nvPr/>
        </p:nvSpPr>
        <p:spPr>
          <a:xfrm>
            <a:off x="227012" y="834845"/>
            <a:ext cx="1134744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Analiza la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frecuencia con la que el estrés, el exceso de tareas y las distracciones impiden estar concentrado y atento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"/>
                <a:cs typeface="Roboto"/>
              </a:rPr>
              <a:t>. </a:t>
            </a:r>
            <a:endParaRPr lang="es-ES" sz="1400" b="1" dirty="0">
              <a:solidFill>
                <a:srgbClr val="00495E"/>
              </a:solidFill>
              <a:latin typeface="Manrope" pitchFamily="2" charset="0"/>
              <a:ea typeface="Roboto"/>
              <a:cs typeface="Roboto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CF70F049-5B53-5433-F99A-7F1059A438B2}"/>
              </a:ext>
            </a:extLst>
          </p:cNvPr>
          <p:cNvSpPr txBox="1"/>
          <p:nvPr/>
        </p:nvSpPr>
        <p:spPr>
          <a:xfrm>
            <a:off x="312710" y="1200888"/>
            <a:ext cx="56800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9E01"/>
              </a:buClr>
              <a:buFont typeface="Arial" panose="020B0604020202020204" pitchFamily="34" charset="0"/>
              <a:buChar char="•"/>
            </a:pPr>
            <a:endParaRPr lang="es-ES" sz="1400">
              <a:solidFill>
                <a:srgbClr val="00495E"/>
              </a:solidFill>
              <a:latin typeface="Manrope" pitchFamily="2" charset="0"/>
              <a:ea typeface="Roboto Light" panose="02000000000000000000" pitchFamily="2" charset="0"/>
            </a:endParaRPr>
          </a:p>
          <a:p>
            <a:pPr>
              <a:buClr>
                <a:srgbClr val="FF9E01"/>
              </a:buClr>
            </a:pPr>
            <a:endParaRPr lang="es-ES" sz="1400" b="1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rgbClr val="FF9E01"/>
              </a:buClr>
              <a:buFont typeface="Arial" panose="020B0604020202020204" pitchFamily="34" charset="0"/>
              <a:buChar char="•"/>
            </a:pPr>
            <a:endParaRPr lang="es-ES" sz="1400" b="1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34" name="Marcador de texto 3">
            <a:extLst>
              <a:ext uri="{FF2B5EF4-FFF2-40B4-BE49-F238E27FC236}">
                <a16:creationId xmlns:a16="http://schemas.microsoft.com/office/drawing/2014/main" id="{E43D99A4-D793-7261-E596-3958FCFE2DFB}"/>
              </a:ext>
            </a:extLst>
          </p:cNvPr>
          <p:cNvSpPr txBox="1">
            <a:spLocks/>
          </p:cNvSpPr>
          <p:nvPr/>
        </p:nvSpPr>
        <p:spPr>
          <a:xfrm>
            <a:off x="3849203" y="1745414"/>
            <a:ext cx="1973895" cy="1751929"/>
          </a:xfrm>
          <a:prstGeom prst="rect">
            <a:avLst/>
          </a:prstGeom>
          <a:solidFill>
            <a:srgbClr val="F1F7F7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latin typeface="Manrope" pitchFamily="2" charset="0"/>
                <a:ea typeface="Roboto"/>
                <a:cs typeface="Roboto"/>
              </a:rPr>
              <a:t>Prisa interior:</a:t>
            </a:r>
            <a:r>
              <a:rPr lang="es-ES" dirty="0">
                <a:latin typeface="Manrope" pitchFamily="2" charset="0"/>
                <a:ea typeface="Roboto Light"/>
                <a:cs typeface="Roboto"/>
              </a:rPr>
              <a:t> </a:t>
            </a:r>
            <a:r>
              <a:rPr lang="es-ES" dirty="0">
                <a:latin typeface="Manrope" pitchFamily="2" charset="0"/>
                <a:ea typeface="Roboto Light"/>
                <a:cs typeface="Roboto Light"/>
              </a:rPr>
              <a:t>orientación a la acción y a la resolución de los problemas inmediatos. Implica la “necesidad” de resolver de forma inmediata sin considerar los distintos niveles de importancia.​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BBAB504-E092-A2BE-8F9A-9FF4EAE1F885}"/>
              </a:ext>
            </a:extLst>
          </p:cNvPr>
          <p:cNvSpPr txBox="1"/>
          <p:nvPr/>
        </p:nvSpPr>
        <p:spPr>
          <a:xfrm>
            <a:off x="2957989" y="1712921"/>
            <a:ext cx="9094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00495E"/>
                </a:solidFill>
                <a:latin typeface="Manrope" pitchFamily="2" charset="0"/>
                <a:ea typeface="Roboto"/>
              </a:rPr>
              <a:t>.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F277E540-756F-3E49-B6C2-80A5364DEE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221451"/>
              </p:ext>
            </p:extLst>
          </p:nvPr>
        </p:nvGraphicFramePr>
        <p:xfrm>
          <a:off x="401197" y="3097682"/>
          <a:ext cx="2751550" cy="21573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281">
                  <a:extLst>
                    <a:ext uri="{9D8B030D-6E8A-4147-A177-3AD203B41FA5}">
                      <a16:colId xmlns:a16="http://schemas.microsoft.com/office/drawing/2014/main" val="63980134"/>
                    </a:ext>
                  </a:extLst>
                </a:gridCol>
                <a:gridCol w="1947269">
                  <a:extLst>
                    <a:ext uri="{9D8B030D-6E8A-4147-A177-3AD203B41FA5}">
                      <a16:colId xmlns:a16="http://schemas.microsoft.com/office/drawing/2014/main" val="155438146"/>
                    </a:ext>
                  </a:extLst>
                </a:gridCol>
              </a:tblGrid>
              <a:tr h="243255">
                <a:tc>
                  <a:txBody>
                    <a:bodyPr/>
                    <a:lstStyle/>
                    <a:p>
                      <a:pPr algn="ctr"/>
                      <a:endParaRPr lang="es-ES" sz="1000" b="0" i="0" dirty="0">
                        <a:solidFill>
                          <a:srgbClr val="FFA001"/>
                        </a:solidFill>
                        <a:latin typeface="Manrope" pitchFamily="2" charset="0"/>
                      </a:endParaRP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0" i="0" dirty="0">
                          <a:latin typeface="Manrope" pitchFamily="2" charset="0"/>
                        </a:rPr>
                        <a:t>TOP 3 </a:t>
                      </a:r>
                      <a:r>
                        <a:rPr lang="es-ES" sz="1000" b="1" i="0" dirty="0">
                          <a:latin typeface="Manrope" pitchFamily="2" charset="0"/>
                        </a:rPr>
                        <a:t>MÁS VOTADAS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E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6236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rgbClr val="FF9E01"/>
                          </a:solidFill>
                          <a:latin typeface="Manrope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00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6651"/>
                  </a:ext>
                </a:extLst>
              </a:tr>
              <a:tr h="623634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rgbClr val="FF9E01"/>
                          </a:solidFill>
                          <a:latin typeface="Manrope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00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8285"/>
                  </a:ext>
                </a:extLst>
              </a:tr>
              <a:tr h="66625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100" b="1" dirty="0">
                          <a:solidFill>
                            <a:srgbClr val="FF9E01"/>
                          </a:solidFill>
                          <a:latin typeface="Manrope" pitchFamily="2" charset="0"/>
                          <a:ea typeface="Roboto" panose="02000000000000000000" pitchFamily="2" charset="0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001">
                        <a:alpha val="1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.</a:t>
                      </a:r>
                    </a:p>
                  </a:txBody>
                  <a:tcPr anchor="ctr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0706"/>
                  </a:ext>
                </a:extLst>
              </a:tr>
            </a:tbl>
          </a:graphicData>
        </a:graphic>
      </p:graphicFrame>
      <p:grpSp>
        <p:nvGrpSpPr>
          <p:cNvPr id="17" name="Grupo 16">
            <a:extLst>
              <a:ext uri="{FF2B5EF4-FFF2-40B4-BE49-F238E27FC236}">
                <a16:creationId xmlns:a16="http://schemas.microsoft.com/office/drawing/2014/main" id="{B0483AC6-8ED9-6C9F-971D-EFA45D16E53D}"/>
              </a:ext>
            </a:extLst>
          </p:cNvPr>
          <p:cNvGrpSpPr/>
          <p:nvPr/>
        </p:nvGrpSpPr>
        <p:grpSpPr>
          <a:xfrm>
            <a:off x="6095253" y="1681355"/>
            <a:ext cx="2751550" cy="4341800"/>
            <a:chOff x="4616915" y="1971824"/>
            <a:chExt cx="3157765" cy="3340405"/>
          </a:xfrm>
        </p:grpSpPr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8734008-AE09-C99D-6D58-93C80F99BF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16915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393B7F09-B248-0647-3FB8-559EB37D73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74680" y="1971824"/>
              <a:ext cx="0" cy="3340405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20D10B1F-D67A-4BB5-BCFF-2B517830A6DD}"/>
              </a:ext>
            </a:extLst>
          </p:cNvPr>
          <p:cNvSpPr txBox="1">
            <a:spLocks/>
          </p:cNvSpPr>
          <p:nvPr/>
        </p:nvSpPr>
        <p:spPr>
          <a:xfrm>
            <a:off x="9037760" y="1641218"/>
            <a:ext cx="2674813" cy="4172707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 </a:t>
            </a:r>
            <a:endParaRPr lang="es-ES" sz="1400" dirty="0">
              <a:solidFill>
                <a:srgbClr val="00495E"/>
              </a:solidFill>
              <a:latin typeface="Manrope" pitchFamily="2" charset="0"/>
              <a:ea typeface="Roboto"/>
              <a:cs typeface="Roboto"/>
            </a:endParaRP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/>
                <a:ea typeface="Roboto"/>
                <a:cs typeface="Roboto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n-US" sz="1400" dirty="0">
              <a:latin typeface="Manrope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s-ES" sz="1400" dirty="0">
              <a:solidFill>
                <a:srgbClr val="00495E"/>
              </a:solidFill>
              <a:latin typeface="Manrope"/>
              <a:ea typeface="Roboto"/>
              <a:cs typeface="Roboto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337DA17-526D-2589-9DFA-E1D5318504F6}"/>
              </a:ext>
            </a:extLst>
          </p:cNvPr>
          <p:cNvSpPr txBox="1"/>
          <p:nvPr/>
        </p:nvSpPr>
        <p:spPr>
          <a:xfrm>
            <a:off x="6310371" y="1641218"/>
            <a:ext cx="2529910" cy="979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2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9E01"/>
              </a:solidFill>
              <a:latin typeface="Manrope"/>
              <a:ea typeface="Roboto"/>
            </a:endParaRP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AD3EA7F4-FB45-CFE9-AA09-F938B4F7A314}"/>
              </a:ext>
            </a:extLst>
          </p:cNvPr>
          <p:cNvSpPr txBox="1">
            <a:spLocks/>
          </p:cNvSpPr>
          <p:nvPr/>
        </p:nvSpPr>
        <p:spPr>
          <a:xfrm>
            <a:off x="3849209" y="3707625"/>
            <a:ext cx="1973884" cy="2325529"/>
          </a:xfrm>
          <a:prstGeom prst="rect">
            <a:avLst/>
          </a:prstGeom>
          <a:solidFill>
            <a:srgbClr val="4DC7A3">
              <a:alpha val="10528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rgbClr val="4DC7A3"/>
                </a:solidFill>
                <a:latin typeface="Manrope" pitchFamily="2" charset="0"/>
                <a:ea typeface="Roboto"/>
                <a:cs typeface="Roboto"/>
              </a:rPr>
              <a:t>Atención plena:</a:t>
            </a:r>
            <a:r>
              <a:rPr lang="es-ES" dirty="0">
                <a:latin typeface="Manrope" pitchFamily="2" charset="0"/>
                <a:ea typeface="Roboto Light"/>
                <a:cs typeface="Roboto"/>
              </a:rPr>
              <a:t> </a:t>
            </a:r>
            <a:r>
              <a:rPr lang="es-ES" dirty="0">
                <a:latin typeface="Manrope" pitchFamily="2" charset="0"/>
                <a:ea typeface="Roboto Light"/>
                <a:cs typeface="Roboto Light"/>
              </a:rPr>
              <a:t>Estar centrado en la tarea que estás realizando, minimizando las distracciones y parándose a reflexionar. Se relaciona con la habilidad para manejar distracciones y gestionar la energía mental en función de las prioridades. </a:t>
            </a:r>
          </a:p>
          <a:p>
            <a:pPr marL="0" indent="0">
              <a:buNone/>
            </a:pPr>
            <a:endParaRPr lang="es-ES" dirty="0">
              <a:latin typeface="Manrope" pitchFamily="2" charset="0"/>
              <a:ea typeface="Roboto Light"/>
              <a:cs typeface="Roboto Light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42F09CF-6E00-B47A-14E5-1BE07BA5226F}"/>
              </a:ext>
            </a:extLst>
          </p:cNvPr>
          <p:cNvSpPr txBox="1"/>
          <p:nvPr/>
        </p:nvSpPr>
        <p:spPr>
          <a:xfrm>
            <a:off x="2957989" y="3667407"/>
            <a:ext cx="9094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4DC7A3"/>
                </a:solidFill>
                <a:latin typeface="Manrope" pitchFamily="2" charset="0"/>
                <a:ea typeface="Robot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4791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576F161-DE01-A4EF-7703-67D52935FF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16400"/>
            <a:ext cx="12192000" cy="52416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3637211-C842-DB72-1539-5B10F131C234}"/>
              </a:ext>
            </a:extLst>
          </p:cNvPr>
          <p:cNvSpPr/>
          <p:nvPr/>
        </p:nvSpPr>
        <p:spPr>
          <a:xfrm>
            <a:off x="0" y="1471613"/>
            <a:ext cx="12192000" cy="3769986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3000">
                <a:srgbClr val="00495E">
                  <a:alpha val="72000"/>
                </a:srgbClr>
              </a:gs>
              <a:gs pos="99000">
                <a:srgbClr val="00495E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6FDC1C1-BE03-FB4D-9FA6-909DF630A4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90222" y="3165487"/>
            <a:ext cx="2211556" cy="55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8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0D6C2C8B-D894-8874-B941-4811C3953484}"/>
              </a:ext>
            </a:extLst>
          </p:cNvPr>
          <p:cNvGrpSpPr/>
          <p:nvPr/>
        </p:nvGrpSpPr>
        <p:grpSpPr>
          <a:xfrm>
            <a:off x="0" y="2726663"/>
            <a:ext cx="12192000" cy="4525783"/>
            <a:chOff x="0" y="2332217"/>
            <a:chExt cx="12192000" cy="4525783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423DF44-7237-D17A-5EBC-210DF31BF0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6419"/>
            <a:stretch/>
          </p:blipFill>
          <p:spPr>
            <a:xfrm>
              <a:off x="0" y="2477004"/>
              <a:ext cx="12192000" cy="4380996"/>
            </a:xfrm>
            <a:prstGeom prst="rect">
              <a:avLst/>
            </a:prstGeom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F9D86F3-BEBB-1DD0-C639-BAD9C8DD352C}"/>
                </a:ext>
              </a:extLst>
            </p:cNvPr>
            <p:cNvSpPr/>
            <p:nvPr/>
          </p:nvSpPr>
          <p:spPr>
            <a:xfrm>
              <a:off x="0" y="2332217"/>
              <a:ext cx="12192000" cy="3769986"/>
            </a:xfrm>
            <a:prstGeom prst="rect">
              <a:avLst/>
            </a:prstGeom>
            <a:gradFill flip="none" rotWithShape="1">
              <a:gsLst>
                <a:gs pos="0">
                  <a:srgbClr val="00495E"/>
                </a:gs>
                <a:gs pos="43000">
                  <a:srgbClr val="00495E">
                    <a:alpha val="72000"/>
                  </a:srgbClr>
                </a:gs>
                <a:gs pos="99000">
                  <a:srgbClr val="00495E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Manrope" pitchFamily="2" charset="0"/>
              </a:endParaRPr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D1E6124-B6D5-D646-86A6-4A48F466FF68}"/>
              </a:ext>
            </a:extLst>
          </p:cNvPr>
          <p:cNvSpPr/>
          <p:nvPr/>
        </p:nvSpPr>
        <p:spPr>
          <a:xfrm>
            <a:off x="335617" y="2388382"/>
            <a:ext cx="452325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Medium" panose="02000000000000000000" pitchFamily="2" charset="0"/>
                <a:cs typeface="Quantify" panose="02000506000000020004" pitchFamily="2" charset="0"/>
              </a:rPr>
              <a:t>Objetivos de la plataforma:</a:t>
            </a:r>
          </a:p>
          <a:p>
            <a:pPr>
              <a:buClr>
                <a:srgbClr val="FF9E01"/>
              </a:buClr>
            </a:pPr>
            <a:endParaRPr lang="es-ES" sz="2800">
              <a:ln w="12700">
                <a:noFill/>
              </a:ln>
              <a:solidFill>
                <a:srgbClr val="FF9E01"/>
              </a:solidFill>
              <a:latin typeface="Manrope" pitchFamily="2" charset="0"/>
              <a:ea typeface="Roboto Medium" panose="02000000000000000000" pitchFamily="2" charset="0"/>
              <a:cs typeface="Quantify" panose="02000506000000020004" pitchFamily="2" charset="0"/>
            </a:endParaRP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>
                <a:ln w="12700">
                  <a:noFill/>
                </a:ln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  <a:cs typeface="Quantify" panose="02000506000000020004" pitchFamily="2" charset="0"/>
              </a:rPr>
              <a:t>Espacio de trabajo individual para cada uno</a:t>
            </a: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2000">
              <a:ln w="12700">
                <a:noFill/>
              </a:ln>
              <a:solidFill>
                <a:schemeClr val="bg1"/>
              </a:solidFill>
              <a:latin typeface="Manrope" pitchFamily="2" charset="0"/>
              <a:ea typeface="Roboto Light" panose="02000000000000000000" pitchFamily="2" charset="0"/>
              <a:cs typeface="Quantify" panose="02000506000000020004" pitchFamily="2" charset="0"/>
            </a:endParaRP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>
                <a:ln w="12700">
                  <a:noFill/>
                </a:ln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  <a:cs typeface="Quantify" panose="02000506000000020004" pitchFamily="2" charset="0"/>
              </a:rPr>
              <a:t>Un kit-</a:t>
            </a:r>
            <a:r>
              <a:rPr lang="es-ES" sz="2000" err="1">
                <a:ln w="12700">
                  <a:noFill/>
                </a:ln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  <a:cs typeface="Quantify" panose="02000506000000020004" pitchFamily="2" charset="0"/>
              </a:rPr>
              <a:t>kat</a:t>
            </a:r>
            <a:r>
              <a:rPr lang="es-ES" sz="2000">
                <a:ln w="12700">
                  <a:noFill/>
                </a:ln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  <a:cs typeface="Quantify" panose="02000506000000020004" pitchFamily="2" charset="0"/>
              </a:rPr>
              <a:t> en la vorágine del día a día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5B7D3A-CE88-416D-A4CE-C663C545D41C}"/>
              </a:ext>
            </a:extLst>
          </p:cNvPr>
          <p:cNvSpPr txBox="1"/>
          <p:nvPr/>
        </p:nvSpPr>
        <p:spPr>
          <a:xfrm>
            <a:off x="300691" y="1123195"/>
            <a:ext cx="132575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700" b="1">
                <a:ln w="12700">
                  <a:noFill/>
                </a:ln>
                <a:solidFill>
                  <a:schemeClr val="bg1"/>
                </a:solidFill>
                <a:latin typeface="Manrope" pitchFamily="2" charset="0"/>
                <a:ea typeface="Roboto" panose="02000000000000000000" pitchFamily="2" charset="0"/>
                <a:cs typeface="Quantify" panose="02000506000000020004" pitchFamily="2" charset="0"/>
              </a:rPr>
              <a:t>.</a:t>
            </a:r>
            <a:endParaRPr lang="es-ES" sz="2700" b="1" u="sng" dirty="0">
              <a:ln w="12700">
                <a:noFill/>
              </a:ln>
              <a:solidFill>
                <a:schemeClr val="bg1"/>
              </a:solidFill>
              <a:latin typeface="Manrope" pitchFamily="2" charset="0"/>
              <a:ea typeface="Roboto" panose="02000000000000000000" pitchFamily="2" charset="0"/>
              <a:cs typeface="Quantify" panose="02000506000000020004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B81E541-83FE-BFDD-7B22-1C6F9806412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550" y="6404620"/>
            <a:ext cx="963930" cy="240654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36ACC6A-B0DD-D789-3902-BC8A862C74E9}"/>
              </a:ext>
            </a:extLst>
          </p:cNvPr>
          <p:cNvSpPr/>
          <p:nvPr/>
        </p:nvSpPr>
        <p:spPr>
          <a:xfrm>
            <a:off x="5599018" y="2388382"/>
            <a:ext cx="410079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Medium" panose="02000000000000000000" pitchFamily="2" charset="0"/>
                <a:cs typeface="Quantify" panose="02000506000000020004" pitchFamily="2" charset="0"/>
              </a:rPr>
              <a:t>Objetivo del </a:t>
            </a:r>
            <a:r>
              <a:rPr lang="es-ES" sz="2400" b="1" err="1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Medium" panose="02000000000000000000" pitchFamily="2" charset="0"/>
                <a:cs typeface="Quantify" panose="02000506000000020004" pitchFamily="2" charset="0"/>
              </a:rPr>
              <a:t>webinar</a:t>
            </a:r>
            <a:r>
              <a:rPr lang="es-ES" sz="2400" b="1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Medium" panose="02000000000000000000" pitchFamily="2" charset="0"/>
                <a:cs typeface="Quantify" panose="02000506000000020004" pitchFamily="2" charset="0"/>
              </a:rPr>
              <a:t>:</a:t>
            </a:r>
          </a:p>
          <a:p>
            <a:pPr>
              <a:buClr>
                <a:srgbClr val="FF9E01"/>
              </a:buClr>
            </a:pPr>
            <a:endParaRPr lang="es-ES" sz="2800">
              <a:ln w="12700">
                <a:noFill/>
              </a:ln>
              <a:solidFill>
                <a:srgbClr val="FF9E01"/>
              </a:solidFill>
              <a:latin typeface="Manrope" pitchFamily="2" charset="0"/>
              <a:ea typeface="Roboto Medium" panose="02000000000000000000" pitchFamily="2" charset="0"/>
              <a:cs typeface="Quantify" panose="02000506000000020004" pitchFamily="2" charset="0"/>
            </a:endParaRP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</a:rPr>
              <a:t>Compartir experiencias y aprendizajes personales</a:t>
            </a: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s-ES" sz="2000">
              <a:solidFill>
                <a:schemeClr val="bg1"/>
              </a:solidFill>
              <a:latin typeface="Manrope" pitchFamily="2" charset="0"/>
              <a:ea typeface="Roboto Light" panose="02000000000000000000" pitchFamily="2" charset="0"/>
            </a:endParaRPr>
          </a:p>
          <a:p>
            <a:pPr marL="800100" lvl="1" indent="-3429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sz="2000"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</a:rPr>
              <a:t>Nuestro </a:t>
            </a:r>
            <a:r>
              <a:rPr lang="es-ES" sz="2000" err="1"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</a:rPr>
              <a:t>feedback</a:t>
            </a:r>
            <a:r>
              <a:rPr lang="es-ES" sz="2000">
                <a:solidFill>
                  <a:schemeClr val="bg1"/>
                </a:solidFill>
                <a:latin typeface="Manrope" pitchFamily="2" charset="0"/>
                <a:ea typeface="Roboto Light" panose="02000000000000000000" pitchFamily="2" charset="0"/>
              </a:rPr>
              <a:t> sobre la foto de grupo </a:t>
            </a:r>
          </a:p>
        </p:txBody>
      </p:sp>
    </p:spTree>
    <p:extLst>
      <p:ext uri="{BB962C8B-B14F-4D97-AF65-F5344CB8AC3E}">
        <p14:creationId xmlns:p14="http://schemas.microsoft.com/office/powerpoint/2010/main" val="1434962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EB339F-6BAC-584C-8524-0A1DA7B93D7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850" y="679004"/>
            <a:ext cx="6534150" cy="27117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B13A1F0-AE36-DD38-D889-A5EAA68980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7850" y="3387900"/>
            <a:ext cx="6534150" cy="270437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0960B55-940D-DC47-AADA-BFFC1D6D329F}"/>
              </a:ext>
            </a:extLst>
          </p:cNvPr>
          <p:cNvSpPr/>
          <p:nvPr/>
        </p:nvSpPr>
        <p:spPr>
          <a:xfrm rot="5400000">
            <a:off x="4483100" y="1130300"/>
            <a:ext cx="6858000" cy="4597400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2000">
                <a:srgbClr val="00495E">
                  <a:alpha val="72000"/>
                </a:srgbClr>
              </a:gs>
              <a:gs pos="13000">
                <a:srgbClr val="00495E">
                  <a:alpha val="97000"/>
                </a:srgbClr>
              </a:gs>
              <a:gs pos="69000">
                <a:srgbClr val="00495E">
                  <a:alpha val="45000"/>
                </a:srgbClr>
              </a:gs>
              <a:gs pos="99000">
                <a:srgbClr val="00495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28121E2-A729-CB47-B5F0-9FE36F78CF3B}"/>
              </a:ext>
            </a:extLst>
          </p:cNvPr>
          <p:cNvSpPr/>
          <p:nvPr/>
        </p:nvSpPr>
        <p:spPr>
          <a:xfrm>
            <a:off x="470511" y="2559992"/>
            <a:ext cx="562548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Thin" panose="02000000000000000000" pitchFamily="2" charset="0"/>
                <a:cs typeface="Quantify" panose="02000506000000020004" pitchFamily="2" charset="0"/>
              </a:rPr>
              <a:t>Episodio 1 </a:t>
            </a:r>
          </a:p>
          <a:p>
            <a:r>
              <a:rPr lang="es-ES" sz="5400" b="1" dirty="0">
                <a:ln w="12700">
                  <a:noFill/>
                </a:ln>
                <a:solidFill>
                  <a:srgbClr val="FF9E01"/>
                </a:solidFill>
                <a:latin typeface="Manrope ExtraBold" pitchFamily="2" charset="0"/>
                <a:cs typeface="Quantify" panose="02000506000000020004" pitchFamily="2" charset="0"/>
              </a:rPr>
              <a:t>LA MENTALIDAD PARA EL ÉXITO</a:t>
            </a:r>
          </a:p>
        </p:txBody>
      </p:sp>
    </p:spTree>
    <p:extLst>
      <p:ext uri="{BB962C8B-B14F-4D97-AF65-F5344CB8AC3E}">
        <p14:creationId xmlns:p14="http://schemas.microsoft.com/office/powerpoint/2010/main" val="3670907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B7AA9B1D-07B9-5240-719F-140BF7D12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7196" y="2368628"/>
            <a:ext cx="3321769" cy="1857383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B36E51F-BF7A-0A43-AC3C-B2B845A59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4" y="336249"/>
            <a:ext cx="9200949" cy="510773"/>
          </a:xfrm>
        </p:spPr>
        <p:txBody>
          <a:bodyPr>
            <a:normAutofit/>
          </a:bodyPr>
          <a:lstStyle/>
          <a:p>
            <a:r>
              <a:rPr lang="es-ES" dirty="0">
                <a:latin typeface="Manrope ExtraBold" pitchFamily="2" charset="0"/>
              </a:rPr>
              <a:t>MENTALIDADES EN EL TRABAJO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A5A8D6B-8A62-597F-2C98-C200A143BB3D}"/>
              </a:ext>
            </a:extLst>
          </p:cNvPr>
          <p:cNvSpPr txBox="1"/>
          <p:nvPr/>
        </p:nvSpPr>
        <p:spPr>
          <a:xfrm>
            <a:off x="5663849" y="2060850"/>
            <a:ext cx="3590395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6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21" name="Marcador de texto 19">
            <a:extLst>
              <a:ext uri="{FF2B5EF4-FFF2-40B4-BE49-F238E27FC236}">
                <a16:creationId xmlns:a16="http://schemas.microsoft.com/office/drawing/2014/main" id="{63FF4BE9-61B5-1BC8-01FD-FDED89E7957F}"/>
              </a:ext>
            </a:extLst>
          </p:cNvPr>
          <p:cNvSpPr txBox="1">
            <a:spLocks/>
          </p:cNvSpPr>
          <p:nvPr/>
        </p:nvSpPr>
        <p:spPr>
          <a:xfrm>
            <a:off x="9477916" y="2060850"/>
            <a:ext cx="2397944" cy="30777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/>
                <a:ea typeface="Roboto"/>
              </a:rPr>
              <a:t>ENTRENAMIENTO:  </a:t>
            </a:r>
            <a:endParaRPr lang="es-ES" sz="1400" b="1" dirty="0">
              <a:solidFill>
                <a:srgbClr val="00495E"/>
              </a:solidFill>
              <a:latin typeface="Manrope"/>
              <a:ea typeface="Roboto"/>
            </a:endParaRP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2AC880C8-F360-4D99-BCFE-BD9C431E21F7}"/>
              </a:ext>
            </a:extLst>
          </p:cNvPr>
          <p:cNvSpPr txBox="1">
            <a:spLocks/>
          </p:cNvSpPr>
          <p:nvPr/>
        </p:nvSpPr>
        <p:spPr>
          <a:xfrm>
            <a:off x="2864577" y="2065172"/>
            <a:ext cx="2388163" cy="1210332"/>
          </a:xfrm>
          <a:prstGeom prst="rect">
            <a:avLst/>
          </a:prstGeom>
          <a:solidFill>
            <a:srgbClr val="4DC7A3">
              <a:alpha val="10528"/>
            </a:srgbClr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rgbClr val="4DC7A3"/>
                </a:solidFill>
                <a:latin typeface="Manrope" pitchFamily="2" charset="0"/>
                <a:ea typeface="Roboto"/>
                <a:cs typeface="Roboto"/>
              </a:rPr>
              <a:t>Modo aprendizaje:</a:t>
            </a:r>
            <a:r>
              <a:rPr lang="es-ES" dirty="0">
                <a:latin typeface="Manrope" pitchFamily="2" charset="0"/>
                <a:ea typeface="Roboto Light"/>
                <a:cs typeface="Roboto"/>
              </a:rPr>
              <a:t> </a:t>
            </a:r>
            <a:r>
              <a:rPr lang="es-ES" dirty="0">
                <a:latin typeface="Manrope" pitchFamily="2" charset="0"/>
                <a:ea typeface="Roboto Light"/>
                <a:cs typeface="Roboto Light"/>
              </a:rPr>
              <a:t>es una actitud mental que </a:t>
            </a:r>
            <a:r>
              <a:rPr lang="es-ES" b="1" dirty="0">
                <a:latin typeface="Manrope" pitchFamily="2" charset="0"/>
                <a:ea typeface="Roboto Light"/>
                <a:cs typeface="Roboto Light"/>
              </a:rPr>
              <a:t>te predispone positivamente ante una idea, por factores que han sesgado tu percepción. </a:t>
            </a:r>
            <a:endParaRPr lang="es-ES" b="1" dirty="0"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F074669-35B2-68E8-D3A3-7B7EB3EF2C4F}"/>
              </a:ext>
            </a:extLst>
          </p:cNvPr>
          <p:cNvSpPr txBox="1"/>
          <p:nvPr/>
        </p:nvSpPr>
        <p:spPr>
          <a:xfrm>
            <a:off x="1901494" y="2049034"/>
            <a:ext cx="920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400" b="1" dirty="0">
                <a:solidFill>
                  <a:srgbClr val="4DC7A3"/>
                </a:solidFill>
                <a:latin typeface="Manrope" pitchFamily="2" charset="0"/>
                <a:ea typeface="Roboto Light" panose="02000000000000000000" pitchFamily="2" charset="0"/>
              </a:rPr>
              <a:t>.%</a:t>
            </a:r>
            <a:endParaRPr lang="es-ES" sz="1400" dirty="0">
              <a:solidFill>
                <a:srgbClr val="4DC7A3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E5E7B1-3C00-AA1C-C474-ACCDECE21E76}"/>
              </a:ext>
            </a:extLst>
          </p:cNvPr>
          <p:cNvSpPr txBox="1"/>
          <p:nvPr/>
        </p:nvSpPr>
        <p:spPr>
          <a:xfrm>
            <a:off x="1901494" y="3345211"/>
            <a:ext cx="925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400" b="1" dirty="0">
                <a:solidFill>
                  <a:srgbClr val="31808E"/>
                </a:solidFill>
                <a:latin typeface="Manrope" pitchFamily="2" charset="0"/>
                <a:ea typeface="Roboto Light" panose="02000000000000000000" pitchFamily="2" charset="0"/>
              </a:rPr>
              <a:t>.%</a:t>
            </a:r>
            <a:endParaRPr lang="es-ES" sz="1400" dirty="0">
              <a:solidFill>
                <a:srgbClr val="31808E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0DE50277-F0DA-5DE0-9002-A0AFC90E1D64}"/>
              </a:ext>
            </a:extLst>
          </p:cNvPr>
          <p:cNvSpPr txBox="1">
            <a:spLocks/>
          </p:cNvSpPr>
          <p:nvPr/>
        </p:nvSpPr>
        <p:spPr>
          <a:xfrm>
            <a:off x="2864576" y="3380523"/>
            <a:ext cx="2388144" cy="1210332"/>
          </a:xfrm>
          <a:prstGeom prst="rect">
            <a:avLst/>
          </a:prstGeom>
          <a:solidFill>
            <a:srgbClr val="F1F7F7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b="1" dirty="0">
                <a:solidFill>
                  <a:srgbClr val="31808E"/>
                </a:solidFill>
                <a:latin typeface="Manrope" pitchFamily="2" charset="0"/>
                <a:ea typeface="Roboto"/>
                <a:cs typeface="Roboto"/>
              </a:rPr>
              <a:t>Modo protección</a:t>
            </a:r>
            <a:r>
              <a:rPr lang="es-ES" b="1" dirty="0">
                <a:latin typeface="Manrope" pitchFamily="2" charset="0"/>
                <a:ea typeface="Roboto"/>
                <a:cs typeface="Roboto"/>
              </a:rPr>
              <a:t>:</a:t>
            </a:r>
            <a:r>
              <a:rPr lang="es-ES" dirty="0">
                <a:latin typeface="Manrope" pitchFamily="2" charset="0"/>
                <a:ea typeface="Roboto Light"/>
                <a:cs typeface="Roboto Light"/>
              </a:rPr>
              <a:t> es una actitud mental que </a:t>
            </a:r>
            <a:r>
              <a:rPr lang="es-ES" b="1" dirty="0">
                <a:latin typeface="Manrope" pitchFamily="2" charset="0"/>
                <a:ea typeface="Roboto Light"/>
                <a:cs typeface="Roboto Light"/>
              </a:rPr>
              <a:t>te predispone negativamente ante una idea, por factores que han sesgado tu percepción. </a:t>
            </a:r>
            <a:endParaRPr lang="es-ES" sz="1100" b="1" dirty="0">
              <a:latin typeface="Manrope" pitchFamily="2" charset="0"/>
              <a:ea typeface="Roboto" panose="02000000000000000000" pitchFamily="2" charset="0"/>
              <a:cs typeface="Roboto Medium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6C5A5FF-E6D4-3DDF-4CCA-08805F1D48A0}"/>
              </a:ext>
            </a:extLst>
          </p:cNvPr>
          <p:cNvSpPr txBox="1"/>
          <p:nvPr/>
        </p:nvSpPr>
        <p:spPr>
          <a:xfrm>
            <a:off x="227012" y="834845"/>
            <a:ext cx="1094349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/>
                <a:cs typeface="Roboto Light"/>
              </a:rPr>
              <a:t>Valora la percepción de los participantes sobre el tiempo que pasan en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/>
                <a:cs typeface="Roboto Light"/>
              </a:rPr>
              <a:t>modo protección 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/>
                <a:cs typeface="Roboto Light"/>
              </a:rPr>
              <a:t>o en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/>
                <a:cs typeface="Roboto Light"/>
              </a:rPr>
              <a:t>modo aprendizaje.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FAAB570-C49E-D9FE-B916-DA19662630A7}"/>
              </a:ext>
            </a:extLst>
          </p:cNvPr>
          <p:cNvGrpSpPr/>
          <p:nvPr/>
        </p:nvGrpSpPr>
        <p:grpSpPr>
          <a:xfrm>
            <a:off x="5482125" y="2060849"/>
            <a:ext cx="3667646" cy="3819206"/>
            <a:chOff x="5841282" y="2327070"/>
            <a:chExt cx="3017777" cy="2742359"/>
          </a:xfrm>
        </p:grpSpPr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89F777F8-7241-396B-BB01-5ACD92F408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41282" y="2327070"/>
              <a:ext cx="0" cy="274235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7FE2298-FCCD-3938-3B83-7EE80FCAD9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59059" y="2327070"/>
              <a:ext cx="0" cy="274235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CB71D2BC-15F0-B4D3-7CEC-2BDA6701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677" y="2216309"/>
            <a:ext cx="1758144" cy="19171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927DC3-7EF9-843D-A235-8AF25FB11F55}"/>
              </a:ext>
            </a:extLst>
          </p:cNvPr>
          <p:cNvSpPr txBox="1"/>
          <p:nvPr/>
        </p:nvSpPr>
        <p:spPr>
          <a:xfrm>
            <a:off x="5663849" y="2346255"/>
            <a:ext cx="327499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0C1B20-4A0B-569B-A4BD-1FE2B8265122}"/>
              </a:ext>
            </a:extLst>
          </p:cNvPr>
          <p:cNvSpPr txBox="1"/>
          <p:nvPr/>
        </p:nvSpPr>
        <p:spPr>
          <a:xfrm>
            <a:off x="9477915" y="2346255"/>
            <a:ext cx="24906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spcBef>
                <a:spcPts val="1000"/>
              </a:spcBef>
              <a:buClr>
                <a:srgbClr val="92D050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017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uadroTexto 27">
            <a:extLst>
              <a:ext uri="{FF2B5EF4-FFF2-40B4-BE49-F238E27FC236}">
                <a16:creationId xmlns:a16="http://schemas.microsoft.com/office/drawing/2014/main" id="{050E919F-C0A9-78B2-E97E-EE55D9F2FB12}"/>
              </a:ext>
            </a:extLst>
          </p:cNvPr>
          <p:cNvSpPr txBox="1"/>
          <p:nvPr/>
        </p:nvSpPr>
        <p:spPr>
          <a:xfrm>
            <a:off x="85471" y="5141483"/>
            <a:ext cx="8472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492C2A3A-2B79-0C10-E9C2-74F94CDD320A}"/>
              </a:ext>
            </a:extLst>
          </p:cNvPr>
          <p:cNvSpPr txBox="1"/>
          <p:nvPr/>
        </p:nvSpPr>
        <p:spPr>
          <a:xfrm>
            <a:off x="85470" y="4278133"/>
            <a:ext cx="84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704D8E9-11CA-D369-08E9-459F897FE7B1}"/>
              </a:ext>
            </a:extLst>
          </p:cNvPr>
          <p:cNvSpPr txBox="1"/>
          <p:nvPr/>
        </p:nvSpPr>
        <p:spPr>
          <a:xfrm>
            <a:off x="85470" y="3418240"/>
            <a:ext cx="84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348448-99A9-A66C-0ABB-D773D429D54A}"/>
              </a:ext>
            </a:extLst>
          </p:cNvPr>
          <p:cNvSpPr txBox="1"/>
          <p:nvPr/>
        </p:nvSpPr>
        <p:spPr>
          <a:xfrm>
            <a:off x="23253" y="2830420"/>
            <a:ext cx="9094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57851F8-A4DD-378F-0E3E-EA87010CC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784" y="1905914"/>
            <a:ext cx="2033927" cy="9120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7D28C5-327F-BE41-8F95-4A8471A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latin typeface="Manrope ExtraBold" pitchFamily="2" charset="0"/>
              </a:rPr>
              <a:t>PERCEPCIONES QUE DISPARAN EL MODO PROTECCIÓN 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6D7B11D1-05D4-0C45-B070-68FE406F6813}"/>
              </a:ext>
            </a:extLst>
          </p:cNvPr>
          <p:cNvSpPr/>
          <p:nvPr/>
        </p:nvSpPr>
        <p:spPr>
          <a:xfrm rot="16200000">
            <a:off x="1" y="5428282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nrope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A3BD4C-5BE4-BF0B-19C6-330EEDEB7DAD}"/>
              </a:ext>
            </a:extLst>
          </p:cNvPr>
          <p:cNvSpPr txBox="1"/>
          <p:nvPr/>
        </p:nvSpPr>
        <p:spPr>
          <a:xfrm>
            <a:off x="227012" y="834845"/>
            <a:ext cx="115538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Analiza los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elementos percibidos como más importantes a la hora de disparar, </a:t>
            </a:r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automáticamente, sesgos negativos hacia una situación dada.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826105C-41CF-013F-85AE-B10A4134326C}"/>
              </a:ext>
            </a:extLst>
          </p:cNvPr>
          <p:cNvSpPr txBox="1"/>
          <p:nvPr/>
        </p:nvSpPr>
        <p:spPr>
          <a:xfrm>
            <a:off x="259203" y="1874648"/>
            <a:ext cx="1441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po de letra del sistema regular"/>
              <a:buNone/>
            </a:pPr>
            <a:r>
              <a:rPr lang="es-ES" sz="1000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PUNTUACIÓN </a:t>
            </a:r>
            <a:br>
              <a:rPr lang="es-ES" sz="1000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</a:br>
            <a:r>
              <a:rPr lang="es-ES" sz="1000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POR CATEGORÍAS:</a:t>
            </a:r>
            <a:r>
              <a:rPr lang="es-ES" sz="1000" b="1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E1E03A-FE47-5AA4-D465-F3064A12918F}"/>
              </a:ext>
            </a:extLst>
          </p:cNvPr>
          <p:cNvSpPr txBox="1"/>
          <p:nvPr/>
        </p:nvSpPr>
        <p:spPr>
          <a:xfrm>
            <a:off x="253410" y="1308493"/>
            <a:ext cx="1271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po de letra del sistema regular"/>
              <a:buNone/>
            </a:pPr>
            <a:r>
              <a:rPr lang="es-ES" sz="1000" b="1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ESCALA DE VALORACIÓN:  </a:t>
            </a:r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67A4922C-9EAF-DEED-B27F-65BD5F077AF9}"/>
              </a:ext>
            </a:extLst>
          </p:cNvPr>
          <p:cNvSpPr txBox="1">
            <a:spLocks/>
          </p:cNvSpPr>
          <p:nvPr/>
        </p:nvSpPr>
        <p:spPr>
          <a:xfrm>
            <a:off x="951469" y="3469591"/>
            <a:ext cx="3308526" cy="762085"/>
          </a:xfrm>
          <a:prstGeom prst="rect">
            <a:avLst/>
          </a:prstGeom>
          <a:solidFill>
            <a:srgbClr val="FFECBD"/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Confianza: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valora la importancia de la existencia de confianza a la hora de generar modo protección. </a:t>
            </a:r>
            <a:r>
              <a:rPr lang="es-ES" sz="1100" b="1" dirty="0">
                <a:latin typeface="Manrope" pitchFamily="2" charset="0"/>
                <a:ea typeface="Roboto Light" panose="02000000000000000000" pitchFamily="2" charset="0"/>
              </a:rPr>
              <a:t>Afecta a la productividad de las relaciones profesionales.</a:t>
            </a: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AE7CDFE-2D51-D94A-7787-814CAAD11C15}"/>
              </a:ext>
            </a:extLst>
          </p:cNvPr>
          <p:cNvSpPr txBox="1">
            <a:spLocks/>
          </p:cNvSpPr>
          <p:nvPr/>
        </p:nvSpPr>
        <p:spPr>
          <a:xfrm>
            <a:off x="950551" y="4332942"/>
            <a:ext cx="3308526" cy="762084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Beneficios a obtener: 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valora la importancia de no percibir un buen equilibrio entre esfuerzo y resultado, o de percibir riesgo al alejarse de los objetivos inmediatos. </a:t>
            </a: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898243E3-6B5B-BF31-11D1-1D96D34C060D}"/>
              </a:ext>
            </a:extLst>
          </p:cNvPr>
          <p:cNvSpPr txBox="1">
            <a:spLocks/>
          </p:cNvSpPr>
          <p:nvPr/>
        </p:nvSpPr>
        <p:spPr>
          <a:xfrm>
            <a:off x="950551" y="2894729"/>
            <a:ext cx="3302160" cy="477054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Expectativas: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valora la importancia de percibir diferencias en expectativas. </a:t>
            </a:r>
            <a:endParaRPr lang="es-ES" sz="1100" b="1" dirty="0">
              <a:solidFill>
                <a:srgbClr val="0C4E62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30" name="Marcador de texto 6">
            <a:extLst>
              <a:ext uri="{FF2B5EF4-FFF2-40B4-BE49-F238E27FC236}">
                <a16:creationId xmlns:a16="http://schemas.microsoft.com/office/drawing/2014/main" id="{7D220751-EDF8-AA10-BE67-663B59B43876}"/>
              </a:ext>
            </a:extLst>
          </p:cNvPr>
          <p:cNvSpPr txBox="1">
            <a:spLocks/>
          </p:cNvSpPr>
          <p:nvPr/>
        </p:nvSpPr>
        <p:spPr>
          <a:xfrm>
            <a:off x="950551" y="5215246"/>
            <a:ext cx="3309457" cy="756211"/>
          </a:xfrm>
          <a:prstGeom prst="rect">
            <a:avLst/>
          </a:prstGeom>
          <a:solidFill>
            <a:srgbClr val="FFECBD"/>
          </a:solidFill>
        </p:spPr>
        <p:txBody>
          <a:bodyPr vert="horz" lIns="91440" tIns="45720" rIns="91440" bIns="45720" rtlCol="0" anchor="t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/>
                <a:cs typeface="Roboto"/>
              </a:rPr>
              <a:t>Claridad de la información:</a:t>
            </a:r>
            <a:r>
              <a:rPr lang="es-ES" sz="1100" dirty="0">
                <a:latin typeface="Manrope" pitchFamily="2" charset="0"/>
                <a:ea typeface="Roboto"/>
                <a:cs typeface="Roboto"/>
              </a:rPr>
              <a:t> 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valora la importancia de no percibir calidad y simetría de la información disponible, sobre temas relevantes. </a:t>
            </a:r>
            <a:endParaRPr lang="es-ES" sz="1100" dirty="0">
              <a:latin typeface="Manrope" pitchFamily="2" charset="0"/>
              <a:ea typeface="Roboto"/>
              <a:cs typeface="Roboto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35E1D0-5C74-F1CE-E51B-78142543747A}"/>
              </a:ext>
            </a:extLst>
          </p:cNvPr>
          <p:cNvSpPr txBox="1"/>
          <p:nvPr/>
        </p:nvSpPr>
        <p:spPr>
          <a:xfrm>
            <a:off x="4769188" y="1892569"/>
            <a:ext cx="3256091" cy="964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6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endParaRPr lang="es-ES" sz="1400" dirty="0">
              <a:solidFill>
                <a:srgbClr val="FF9E01"/>
              </a:solidFill>
              <a:latin typeface="Manrope" pitchFamily="2" charset="0"/>
              <a:ea typeface="Roboto"/>
              <a:cs typeface="Roboto"/>
            </a:endParaRPr>
          </a:p>
        </p:txBody>
      </p:sp>
      <p:sp>
        <p:nvSpPr>
          <p:cNvPr id="4" name="Marcador de texto 19">
            <a:extLst>
              <a:ext uri="{FF2B5EF4-FFF2-40B4-BE49-F238E27FC236}">
                <a16:creationId xmlns:a16="http://schemas.microsoft.com/office/drawing/2014/main" id="{05E34B91-BC89-BF70-DC01-E71FA7EEB00F}"/>
              </a:ext>
            </a:extLst>
          </p:cNvPr>
          <p:cNvSpPr txBox="1">
            <a:spLocks/>
          </p:cNvSpPr>
          <p:nvPr/>
        </p:nvSpPr>
        <p:spPr>
          <a:xfrm>
            <a:off x="8432846" y="1872332"/>
            <a:ext cx="3647497" cy="4456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 pitchFamily="2" charset="0"/>
                <a:ea typeface="Roboto" panose="02000000000000000000" pitchFamily="2" charset="0"/>
              </a:rPr>
              <a:t>ENTRENAMIENTO:</a:t>
            </a:r>
            <a:endParaRPr lang="es-ES" sz="1400" b="1" dirty="0">
              <a:solidFill>
                <a:srgbClr val="92D050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buClr>
                <a:srgbClr val="00495E"/>
              </a:buClr>
              <a:buNone/>
            </a:pPr>
            <a:endParaRPr lang="es-ES" sz="1400" dirty="0">
              <a:solidFill>
                <a:srgbClr val="FF9E01"/>
              </a:solidFill>
              <a:latin typeface="Manrope"/>
              <a:ea typeface="Roboto"/>
            </a:endParaRPr>
          </a:p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endParaRPr lang="es-ES" sz="1200" b="1" dirty="0">
              <a:solidFill>
                <a:srgbClr val="92D050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endParaRPr lang="es-ES" sz="1200" b="1" dirty="0">
              <a:solidFill>
                <a:srgbClr val="92D050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E50BBE1-725D-B78F-931C-1D207C94AC3A}"/>
              </a:ext>
            </a:extLst>
          </p:cNvPr>
          <p:cNvGrpSpPr/>
          <p:nvPr/>
        </p:nvGrpSpPr>
        <p:grpSpPr>
          <a:xfrm>
            <a:off x="4557281" y="1951944"/>
            <a:ext cx="3654722" cy="4257890"/>
            <a:chOff x="4557281" y="1951944"/>
            <a:chExt cx="3654722" cy="3198209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3127A44-EC03-808A-09BF-3F78AEEAD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7281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4ED8A2B-3A73-4A97-5298-295121321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003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38991708-7A55-E286-4278-D6623492F45F}"/>
              </a:ext>
            </a:extLst>
          </p:cNvPr>
          <p:cNvSpPr txBox="1"/>
          <p:nvPr/>
        </p:nvSpPr>
        <p:spPr>
          <a:xfrm>
            <a:off x="1324131" y="1252163"/>
            <a:ext cx="32331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s-ES" sz="16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" panose="02000000000000000000" pitchFamily="2" charset="0"/>
              </a:rPr>
              <a:t>&gt;2</a:t>
            </a:r>
            <a:r>
              <a:rPr lang="es-ES" sz="16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</a:rPr>
              <a:t>,5: 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 Light" panose="02000000000000000000" pitchFamily="2" charset="0"/>
              </a:rPr>
              <a:t>el modo protección puede estar frenando a la organización. </a:t>
            </a:r>
          </a:p>
        </p:txBody>
      </p:sp>
    </p:spTree>
    <p:extLst>
      <p:ext uri="{BB962C8B-B14F-4D97-AF65-F5344CB8AC3E}">
        <p14:creationId xmlns:p14="http://schemas.microsoft.com/office/powerpoint/2010/main" val="1151864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B77F032-15EF-BC14-5068-0386E6D6B474}"/>
              </a:ext>
            </a:extLst>
          </p:cNvPr>
          <p:cNvCxnSpPr>
            <a:cxnSpLocks/>
          </p:cNvCxnSpPr>
          <p:nvPr/>
        </p:nvCxnSpPr>
        <p:spPr>
          <a:xfrm flipV="1">
            <a:off x="4727575" y="1362182"/>
            <a:ext cx="0" cy="451283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PERCEPCIONES QUE DISPARAN EL MODO PROTECCIÓN </a:t>
            </a:r>
            <a:r>
              <a:rPr lang="es-ES" sz="1600" dirty="0">
                <a:solidFill>
                  <a:srgbClr val="FF9E01"/>
                </a:solidFill>
                <a:latin typeface="Manrope" pitchFamily="2" charset="0"/>
              </a:rPr>
              <a:t>AFIRMACIONES MÁS Y MENOS VOTADAS 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8694E1E9-2CF7-7E3B-03C5-F2FF93548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664409"/>
              </p:ext>
            </p:extLst>
          </p:nvPr>
        </p:nvGraphicFramePr>
        <p:xfrm>
          <a:off x="300039" y="1408893"/>
          <a:ext cx="2027526" cy="4281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1110">
                  <a:extLst>
                    <a:ext uri="{9D8B030D-6E8A-4147-A177-3AD203B41FA5}">
                      <a16:colId xmlns:a16="http://schemas.microsoft.com/office/drawing/2014/main" val="1244250507"/>
                    </a:ext>
                  </a:extLst>
                </a:gridCol>
                <a:gridCol w="1736416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289278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0" i="0" dirty="0">
                          <a:latin typeface="Manrope" pitchFamily="2" charset="0"/>
                        </a:rPr>
                        <a:t>TOP 5 </a:t>
                      </a:r>
                      <a:r>
                        <a:rPr lang="es-ES" sz="1000" b="1" i="0" dirty="0">
                          <a:latin typeface="Manrope" pitchFamily="2" charset="0"/>
                        </a:rPr>
                        <a:t>MÁS VOTADAS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1200" b="1" i="0">
                        <a:latin typeface="Montserrat SemiBold" pitchFamily="2" charset="7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798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6651"/>
                  </a:ext>
                </a:extLst>
              </a:tr>
              <a:tr h="798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8285"/>
                  </a:ext>
                </a:extLst>
              </a:tr>
              <a:tr h="798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0706"/>
                  </a:ext>
                </a:extLst>
              </a:tr>
              <a:tr h="798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2629"/>
                  </a:ext>
                </a:extLst>
              </a:tr>
              <a:tr h="7985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5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192555"/>
                  </a:ext>
                </a:extLst>
              </a:tr>
            </a:tbl>
          </a:graphicData>
        </a:graphic>
      </p:graphicFrame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55AEFF8-D6AD-92A0-AF89-687FCFB50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0279556"/>
              </p:ext>
            </p:extLst>
          </p:nvPr>
        </p:nvGraphicFramePr>
        <p:xfrm>
          <a:off x="2393015" y="1408896"/>
          <a:ext cx="2027517" cy="4278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10">
                  <a:extLst>
                    <a:ext uri="{9D8B030D-6E8A-4147-A177-3AD203B41FA5}">
                      <a16:colId xmlns:a16="http://schemas.microsoft.com/office/drawing/2014/main" val="3376592297"/>
                    </a:ext>
                  </a:extLst>
                </a:gridCol>
                <a:gridCol w="1767307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289275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0" i="0" dirty="0">
                          <a:latin typeface="Manrope" pitchFamily="2" charset="0"/>
                        </a:rPr>
                        <a:t>TOP 5 </a:t>
                      </a:r>
                      <a:r>
                        <a:rPr lang="es-ES" sz="1000" b="1" i="0" dirty="0">
                          <a:latin typeface="Manrope" pitchFamily="2" charset="0"/>
                        </a:rPr>
                        <a:t>MENOS VOTADAS 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1200" b="1" i="0">
                        <a:latin typeface="Montserrat SemiBold" pitchFamily="2" charset="7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797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6651"/>
                  </a:ext>
                </a:extLst>
              </a:tr>
              <a:tr h="797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8285"/>
                  </a:ext>
                </a:extLst>
              </a:tr>
              <a:tr h="797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0706"/>
                  </a:ext>
                </a:extLst>
              </a:tr>
              <a:tr h="797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2629"/>
                  </a:ext>
                </a:extLst>
              </a:tr>
              <a:tr h="797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5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18424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F57F1915-768F-FDA6-E3C8-2681A6A1EDF9}"/>
              </a:ext>
            </a:extLst>
          </p:cNvPr>
          <p:cNvSpPr txBox="1"/>
          <p:nvPr/>
        </p:nvSpPr>
        <p:spPr>
          <a:xfrm>
            <a:off x="4991945" y="1362182"/>
            <a:ext cx="2954852" cy="6206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000"/>
              </a:spcAft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6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000"/>
              </a:spcAft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  <a:endParaRPr lang="es-ES" sz="1300" dirty="0">
              <a:solidFill>
                <a:srgbClr val="FF9E01"/>
              </a:solidFill>
              <a:latin typeface="Manrope" pitchFamily="2" charset="0"/>
              <a:ea typeface="Roboto"/>
              <a:cs typeface="Roboto"/>
            </a:endParaRPr>
          </a:p>
        </p:txBody>
      </p:sp>
      <p:sp>
        <p:nvSpPr>
          <p:cNvPr id="10" name="Marcador de texto 19">
            <a:extLst>
              <a:ext uri="{FF2B5EF4-FFF2-40B4-BE49-F238E27FC236}">
                <a16:creationId xmlns:a16="http://schemas.microsoft.com/office/drawing/2014/main" id="{ABF56CB1-8411-1C2C-80EC-36A14E87C288}"/>
              </a:ext>
            </a:extLst>
          </p:cNvPr>
          <p:cNvSpPr txBox="1">
            <a:spLocks/>
          </p:cNvSpPr>
          <p:nvPr/>
        </p:nvSpPr>
        <p:spPr>
          <a:xfrm>
            <a:off x="8512403" y="1362182"/>
            <a:ext cx="3200171" cy="471396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 pitchFamily="2" charset="0"/>
                <a:ea typeface="Roboto" panose="02000000000000000000" pitchFamily="2" charset="0"/>
              </a:rPr>
              <a:t>ENTRENAMIENTO:  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83E05CF0-4A56-53F9-9A03-A0B36D2A48F6}"/>
              </a:ext>
            </a:extLst>
          </p:cNvPr>
          <p:cNvCxnSpPr>
            <a:cxnSpLocks/>
          </p:cNvCxnSpPr>
          <p:nvPr/>
        </p:nvCxnSpPr>
        <p:spPr>
          <a:xfrm flipV="1">
            <a:off x="8292478" y="1362182"/>
            <a:ext cx="0" cy="4512832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050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353A093D-3CEA-5F76-E2C9-E12140C3B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20" y="1905914"/>
            <a:ext cx="2000956" cy="882195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492C2A3A-2B79-0C10-E9C2-74F94CDD320A}"/>
              </a:ext>
            </a:extLst>
          </p:cNvPr>
          <p:cNvSpPr txBox="1"/>
          <p:nvPr/>
        </p:nvSpPr>
        <p:spPr>
          <a:xfrm>
            <a:off x="85470" y="5320549"/>
            <a:ext cx="84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704D8E9-11CA-D369-08E9-459F897FE7B1}"/>
              </a:ext>
            </a:extLst>
          </p:cNvPr>
          <p:cNvSpPr txBox="1"/>
          <p:nvPr/>
        </p:nvSpPr>
        <p:spPr>
          <a:xfrm>
            <a:off x="85470" y="3918290"/>
            <a:ext cx="8472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7C348448-99A9-A66C-0ABB-D773D429D54A}"/>
              </a:ext>
            </a:extLst>
          </p:cNvPr>
          <p:cNvSpPr txBox="1"/>
          <p:nvPr/>
        </p:nvSpPr>
        <p:spPr>
          <a:xfrm>
            <a:off x="23253" y="2830420"/>
            <a:ext cx="9094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FontTx/>
              <a:buNone/>
            </a:pPr>
            <a:r>
              <a:rPr lang="es-ES" sz="1600" b="1" dirty="0">
                <a:solidFill>
                  <a:srgbClr val="FFC12B"/>
                </a:solidFill>
                <a:latin typeface="Manrope" pitchFamily="2" charset="0"/>
                <a:ea typeface="Roboto Light" panose="02000000000000000000" pitchFamily="2" charset="0"/>
              </a:rPr>
              <a:t>.</a:t>
            </a:r>
            <a:endParaRPr lang="es-ES" sz="1600" dirty="0">
              <a:solidFill>
                <a:srgbClr val="FFC12B"/>
              </a:solidFill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57D28C5-327F-BE41-8F95-4A8471A0F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>
                <a:latin typeface="Manrope ExtraBold" pitchFamily="2" charset="0"/>
              </a:rPr>
              <a:t>COMPORTAMIENTOS DEL MODO PROTECCIÓN </a:t>
            </a:r>
          </a:p>
        </p:txBody>
      </p:sp>
      <p:sp>
        <p:nvSpPr>
          <p:cNvPr id="20" name="Freeform: Shape 28">
            <a:extLst>
              <a:ext uri="{FF2B5EF4-FFF2-40B4-BE49-F238E27FC236}">
                <a16:creationId xmlns:a16="http://schemas.microsoft.com/office/drawing/2014/main" id="{6D7B11D1-05D4-0C45-B070-68FE406F6813}"/>
              </a:ext>
            </a:extLst>
          </p:cNvPr>
          <p:cNvSpPr/>
          <p:nvPr/>
        </p:nvSpPr>
        <p:spPr>
          <a:xfrm rot="16200000">
            <a:off x="1" y="5428282"/>
            <a:ext cx="1033670" cy="1033670"/>
          </a:xfrm>
          <a:custGeom>
            <a:avLst/>
            <a:gdLst>
              <a:gd name="connsiteX0" fmla="*/ 0 w 3170903"/>
              <a:gd name="connsiteY0" fmla="*/ 3108117 h 3170903"/>
              <a:gd name="connsiteX1" fmla="*/ 1588 w 3170903"/>
              <a:gd name="connsiteY1" fmla="*/ 3170903 h 3170903"/>
              <a:gd name="connsiteX2" fmla="*/ 0 w 3170903"/>
              <a:gd name="connsiteY2" fmla="*/ 3170903 h 3170903"/>
              <a:gd name="connsiteX3" fmla="*/ 0 w 3170903"/>
              <a:gd name="connsiteY3" fmla="*/ 0 h 3170903"/>
              <a:gd name="connsiteX4" fmla="*/ 3170903 w 3170903"/>
              <a:gd name="connsiteY4" fmla="*/ 0 h 3170903"/>
              <a:gd name="connsiteX5" fmla="*/ 3170903 w 3170903"/>
              <a:gd name="connsiteY5" fmla="*/ 4494 h 3170903"/>
              <a:gd name="connsiteX6" fmla="*/ 3080879 w 3170903"/>
              <a:gd name="connsiteY6" fmla="*/ 2218 h 3170903"/>
              <a:gd name="connsiteX7" fmla="*/ 3393 w 3170903"/>
              <a:gd name="connsiteY7" fmla="*/ 2925141 h 3170903"/>
              <a:gd name="connsiteX8" fmla="*/ 0 w 3170903"/>
              <a:gd name="connsiteY8" fmla="*/ 3059311 h 3170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70903" h="3170903">
                <a:moveTo>
                  <a:pt x="0" y="3108117"/>
                </a:moveTo>
                <a:lnTo>
                  <a:pt x="1588" y="3170903"/>
                </a:lnTo>
                <a:lnTo>
                  <a:pt x="0" y="3170903"/>
                </a:lnTo>
                <a:close/>
                <a:moveTo>
                  <a:pt x="0" y="0"/>
                </a:moveTo>
                <a:lnTo>
                  <a:pt x="3170903" y="0"/>
                </a:lnTo>
                <a:lnTo>
                  <a:pt x="3170903" y="4494"/>
                </a:lnTo>
                <a:lnTo>
                  <a:pt x="3080879" y="2218"/>
                </a:lnTo>
                <a:cubicBezTo>
                  <a:pt x="1432199" y="2218"/>
                  <a:pt x="85925" y="1296971"/>
                  <a:pt x="3393" y="2925141"/>
                </a:cubicBezTo>
                <a:lnTo>
                  <a:pt x="0" y="3059311"/>
                </a:lnTo>
                <a:close/>
              </a:path>
            </a:pathLst>
          </a:cu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anrope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DA3BD4C-5BE4-BF0B-19C6-330EEDEB7DAD}"/>
              </a:ext>
            </a:extLst>
          </p:cNvPr>
          <p:cNvSpPr txBox="1"/>
          <p:nvPr/>
        </p:nvSpPr>
        <p:spPr>
          <a:xfrm>
            <a:off x="227012" y="834845"/>
            <a:ext cx="115538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Analiza los comportamientos que se ven </a:t>
            </a:r>
            <a:r>
              <a:rPr lang="es-ES" sz="1400" b="1" dirty="0">
                <a:solidFill>
                  <a:srgbClr val="00495E"/>
                </a:solidFill>
                <a:latin typeface="Manrope" pitchFamily="2" charset="0"/>
                <a:ea typeface="Roboto Light" panose="02000000000000000000" pitchFamily="2" charset="0"/>
              </a:rPr>
              <a:t>más afectados por la mentalidad de protección.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826105C-41CF-013F-85AE-B10A4134326C}"/>
              </a:ext>
            </a:extLst>
          </p:cNvPr>
          <p:cNvSpPr txBox="1"/>
          <p:nvPr/>
        </p:nvSpPr>
        <p:spPr>
          <a:xfrm>
            <a:off x="259203" y="1874648"/>
            <a:ext cx="14412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po de letra del sistema regular"/>
              <a:buNone/>
            </a:pPr>
            <a:r>
              <a:rPr lang="es-ES" sz="100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PUNTUACIÓN </a:t>
            </a:r>
            <a:br>
              <a:rPr lang="es-ES" sz="100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</a:br>
            <a:r>
              <a:rPr lang="es-ES" sz="100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POR CATEGORÍAS:</a:t>
            </a:r>
            <a:r>
              <a:rPr lang="es-ES" sz="1000" b="1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4E1E03A-FE47-5AA4-D465-F3064A12918F}"/>
              </a:ext>
            </a:extLst>
          </p:cNvPr>
          <p:cNvSpPr txBox="1"/>
          <p:nvPr/>
        </p:nvSpPr>
        <p:spPr>
          <a:xfrm>
            <a:off x="253410" y="1308493"/>
            <a:ext cx="12715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Tipo de letra del sistema regular"/>
              <a:buNone/>
            </a:pPr>
            <a:r>
              <a:rPr lang="es-ES" sz="1000" b="1" dirty="0">
                <a:solidFill>
                  <a:srgbClr val="D6D6D6"/>
                </a:solidFill>
                <a:latin typeface="Manrope" pitchFamily="2" charset="0"/>
                <a:ea typeface="Roboto" panose="02000000000000000000" pitchFamily="2" charset="0"/>
              </a:rPr>
              <a:t>ESCALA DE VALORACIÓN:  </a:t>
            </a:r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67A4922C-9EAF-DEED-B27F-65BD5F077AF9}"/>
              </a:ext>
            </a:extLst>
          </p:cNvPr>
          <p:cNvSpPr txBox="1">
            <a:spLocks/>
          </p:cNvSpPr>
          <p:nvPr/>
        </p:nvSpPr>
        <p:spPr>
          <a:xfrm>
            <a:off x="951469" y="3969641"/>
            <a:ext cx="3308526" cy="1273097"/>
          </a:xfrm>
          <a:prstGeom prst="rect">
            <a:avLst/>
          </a:prstGeom>
          <a:solidFill>
            <a:srgbClr val="FFECBD"/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Conversar en protección: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genera conversación políticamente correcta o tensa. En ambos casos focalizada en la lógica de cada uno y sin búsqueda activa por avanzar más en el tema. </a:t>
            </a:r>
            <a:r>
              <a:rPr lang="es-ES" sz="1100" b="1" dirty="0">
                <a:latin typeface="Manrope" pitchFamily="2" charset="0"/>
                <a:ea typeface="Roboto Light" panose="02000000000000000000" pitchFamily="2" charset="0"/>
              </a:rPr>
              <a:t>Aumenta la pérdida de valor en las interacciones de los equipos. No se trabaja anticipadamente las interacciones. </a:t>
            </a:r>
          </a:p>
          <a:p>
            <a:pPr marL="0" indent="0">
              <a:buClr>
                <a:srgbClr val="66CABF"/>
              </a:buClr>
              <a:buNone/>
            </a:pPr>
            <a:endParaRPr lang="es-ES" sz="1100" b="1" dirty="0"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19" name="Marcador de texto 6">
            <a:extLst>
              <a:ext uri="{FF2B5EF4-FFF2-40B4-BE49-F238E27FC236}">
                <a16:creationId xmlns:a16="http://schemas.microsoft.com/office/drawing/2014/main" id="{0AE7CDFE-2D51-D94A-7787-814CAAD11C15}"/>
              </a:ext>
            </a:extLst>
          </p:cNvPr>
          <p:cNvSpPr txBox="1">
            <a:spLocks/>
          </p:cNvSpPr>
          <p:nvPr/>
        </p:nvSpPr>
        <p:spPr>
          <a:xfrm>
            <a:off x="950551" y="5375358"/>
            <a:ext cx="3308526" cy="762084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Participar en protección: 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una participación sin interés genuino por las otras partes, se usa la experiencia y el conocimiento experto como barrera.</a:t>
            </a:r>
          </a:p>
          <a:p>
            <a:pPr marL="0" indent="0">
              <a:buClr>
                <a:srgbClr val="66CABF"/>
              </a:buClr>
              <a:buNone/>
            </a:pPr>
            <a:endParaRPr lang="es-ES" sz="1100" dirty="0">
              <a:latin typeface="Manrope" pitchFamily="2" charset="0"/>
              <a:ea typeface="Roboto Light" panose="02000000000000000000" pitchFamily="2" charset="0"/>
            </a:endParaRPr>
          </a:p>
        </p:txBody>
      </p:sp>
      <p:sp>
        <p:nvSpPr>
          <p:cNvPr id="29" name="Marcador de texto 6">
            <a:extLst>
              <a:ext uri="{FF2B5EF4-FFF2-40B4-BE49-F238E27FC236}">
                <a16:creationId xmlns:a16="http://schemas.microsoft.com/office/drawing/2014/main" id="{898243E3-6B5B-BF31-11D1-1D96D34C060D}"/>
              </a:ext>
            </a:extLst>
          </p:cNvPr>
          <p:cNvSpPr txBox="1">
            <a:spLocks/>
          </p:cNvSpPr>
          <p:nvPr/>
        </p:nvSpPr>
        <p:spPr>
          <a:xfrm>
            <a:off x="950551" y="2894728"/>
            <a:ext cx="3302160" cy="945751"/>
          </a:xfrm>
          <a:prstGeom prst="rect">
            <a:avLst/>
          </a:prstGeom>
          <a:solidFill>
            <a:srgbClr val="FFC12B">
              <a:alpha val="31000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po de letra del sistema regular"/>
              <a:buChar char="●"/>
              <a:tabLst/>
              <a:defRPr sz="12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i="0" kern="1200">
                <a:solidFill>
                  <a:srgbClr val="00495E"/>
                </a:solidFill>
                <a:latin typeface="Lato Light" panose="020F0302020204030203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66CABF"/>
              </a:buClr>
              <a:buNone/>
            </a:pPr>
            <a:r>
              <a:rPr lang="es-ES" sz="1100" b="1" dirty="0">
                <a:latin typeface="Manrope" pitchFamily="2" charset="0"/>
                <a:ea typeface="Roboto" panose="02000000000000000000" pitchFamily="2" charset="0"/>
              </a:rPr>
              <a:t>Informar en protección:</a:t>
            </a:r>
            <a:r>
              <a:rPr lang="es-ES" sz="1100" dirty="0">
                <a:latin typeface="Manrope" pitchFamily="2" charset="0"/>
                <a:ea typeface="Roboto Light" panose="02000000000000000000" pitchFamily="2" charset="0"/>
              </a:rPr>
              <a:t> se genera información lenta, fragmentada, poco trabajada, excesivamente técnica o centrada en las dificultades. </a:t>
            </a:r>
            <a:r>
              <a:rPr lang="es-ES" sz="1100" b="1" dirty="0">
                <a:latin typeface="Manrope" pitchFamily="2" charset="0"/>
                <a:ea typeface="Roboto Light" panose="02000000000000000000" pitchFamily="2" charset="0"/>
              </a:rPr>
              <a:t>Retroalimenta un circuito de información de baja calidad. </a:t>
            </a:r>
          </a:p>
          <a:p>
            <a:pPr marL="0" indent="0">
              <a:buClr>
                <a:srgbClr val="66CABF"/>
              </a:buClr>
              <a:buNone/>
            </a:pPr>
            <a:endParaRPr lang="es-ES" sz="1100" b="1" dirty="0">
              <a:solidFill>
                <a:srgbClr val="0C4E62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535E1D0-5C74-F1CE-E51B-78142543747A}"/>
              </a:ext>
            </a:extLst>
          </p:cNvPr>
          <p:cNvSpPr txBox="1"/>
          <p:nvPr/>
        </p:nvSpPr>
        <p:spPr>
          <a:xfrm>
            <a:off x="4769188" y="1892569"/>
            <a:ext cx="3256091" cy="979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200" dirty="0">
              <a:solidFill>
                <a:srgbClr val="FF9E01"/>
              </a:solidFill>
              <a:latin typeface="Manrope"/>
              <a:ea typeface="Roboto Light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endParaRPr lang="es-ES" sz="16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sp>
        <p:nvSpPr>
          <p:cNvPr id="4" name="Marcador de texto 19">
            <a:extLst>
              <a:ext uri="{FF2B5EF4-FFF2-40B4-BE49-F238E27FC236}">
                <a16:creationId xmlns:a16="http://schemas.microsoft.com/office/drawing/2014/main" id="{05E34B91-BC89-BF70-DC01-E71FA7EEB00F}"/>
              </a:ext>
            </a:extLst>
          </p:cNvPr>
          <p:cNvSpPr txBox="1">
            <a:spLocks/>
          </p:cNvSpPr>
          <p:nvPr/>
        </p:nvSpPr>
        <p:spPr>
          <a:xfrm>
            <a:off x="8432846" y="1872332"/>
            <a:ext cx="3647497" cy="445694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 pitchFamily="2" charset="0"/>
                <a:ea typeface="Roboto" panose="02000000000000000000" pitchFamily="2" charset="0"/>
              </a:rPr>
              <a:t>ENTRENAMIENTO:  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s-ES" sz="1300" dirty="0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00000"/>
              </a:lnSpc>
              <a:buClr>
                <a:srgbClr val="92D050"/>
              </a:buClr>
              <a:buNone/>
            </a:pPr>
            <a:endParaRPr lang="es-ES" sz="1400" dirty="0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E50BBE1-725D-B78F-931C-1D207C94AC3A}"/>
              </a:ext>
            </a:extLst>
          </p:cNvPr>
          <p:cNvGrpSpPr/>
          <p:nvPr/>
        </p:nvGrpSpPr>
        <p:grpSpPr>
          <a:xfrm>
            <a:off x="4557281" y="1951944"/>
            <a:ext cx="3654722" cy="4257890"/>
            <a:chOff x="4557281" y="1951944"/>
            <a:chExt cx="3654722" cy="3198209"/>
          </a:xfrm>
        </p:grpSpPr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33127A44-EC03-808A-09BF-3F78AEEADA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7281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44ED8A2B-3A73-4A97-5298-2951213219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12003" y="1951944"/>
              <a:ext cx="0" cy="3198209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38991708-7A55-E286-4278-D6623492F45F}"/>
              </a:ext>
            </a:extLst>
          </p:cNvPr>
          <p:cNvSpPr txBox="1"/>
          <p:nvPr/>
        </p:nvSpPr>
        <p:spPr>
          <a:xfrm>
            <a:off x="1324131" y="1252163"/>
            <a:ext cx="323315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Tx/>
              <a:buNone/>
            </a:pPr>
            <a:r>
              <a:rPr lang="es-ES" sz="16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" panose="02000000000000000000" pitchFamily="2" charset="0"/>
              </a:rPr>
              <a:t>&gt;2</a:t>
            </a:r>
            <a:r>
              <a:rPr lang="es-ES" sz="1600" b="1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</a:rPr>
              <a:t>,5: </a:t>
            </a:r>
            <a:r>
              <a:rPr lang="es-ES" sz="1400" dirty="0">
                <a:solidFill>
                  <a:schemeClr val="bg1">
                    <a:lumMod val="65000"/>
                  </a:schemeClr>
                </a:solidFill>
                <a:latin typeface="Manrope" pitchFamily="2" charset="0"/>
                <a:ea typeface="Roboto Light" panose="02000000000000000000" pitchFamily="2" charset="0"/>
              </a:rPr>
              <a:t>comportamientos que podrían estar frenando la adaptación. </a:t>
            </a:r>
          </a:p>
        </p:txBody>
      </p:sp>
    </p:spTree>
    <p:extLst>
      <p:ext uri="{BB962C8B-B14F-4D97-AF65-F5344CB8AC3E}">
        <p14:creationId xmlns:p14="http://schemas.microsoft.com/office/powerpoint/2010/main" val="1841064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B77F032-15EF-BC14-5068-0386E6D6B474}"/>
              </a:ext>
            </a:extLst>
          </p:cNvPr>
          <p:cNvCxnSpPr>
            <a:cxnSpLocks/>
          </p:cNvCxnSpPr>
          <p:nvPr/>
        </p:nvCxnSpPr>
        <p:spPr>
          <a:xfrm>
            <a:off x="4870091" y="1129406"/>
            <a:ext cx="0" cy="50296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DE073CA-E542-5E49-8EB5-051910981605}"/>
              </a:ext>
            </a:extLst>
          </p:cNvPr>
          <p:cNvSpPr txBox="1"/>
          <p:nvPr/>
        </p:nvSpPr>
        <p:spPr>
          <a:xfrm>
            <a:off x="219935" y="337085"/>
            <a:ext cx="890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9E01"/>
              </a:buClr>
            </a:pPr>
            <a:r>
              <a:rPr lang="es-ES" sz="2400" b="1" dirty="0">
                <a:solidFill>
                  <a:srgbClr val="FF9E01"/>
                </a:solidFill>
                <a:latin typeface="Manrope ExtraBold" pitchFamily="2" charset="0"/>
              </a:rPr>
              <a:t>COMPORTAMIENTOS DEL MODO PROTECCIÓN </a:t>
            </a:r>
          </a:p>
          <a:p>
            <a:pPr>
              <a:buClr>
                <a:srgbClr val="FF9E01"/>
              </a:buClr>
            </a:pPr>
            <a:r>
              <a:rPr lang="es-ES" sz="1600" dirty="0">
                <a:solidFill>
                  <a:srgbClr val="FF9E01"/>
                </a:solidFill>
                <a:latin typeface="Manrope" pitchFamily="2" charset="0"/>
              </a:rPr>
              <a:t>AFIRMACIONES MÁS Y MENOS VOTADAS </a:t>
            </a:r>
          </a:p>
        </p:txBody>
      </p:sp>
      <p:graphicFrame>
        <p:nvGraphicFramePr>
          <p:cNvPr id="2" name="Tabla 4">
            <a:extLst>
              <a:ext uri="{FF2B5EF4-FFF2-40B4-BE49-F238E27FC236}">
                <a16:creationId xmlns:a16="http://schemas.microsoft.com/office/drawing/2014/main" id="{8694E1E9-2CF7-7E3B-03C5-F2FF93548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1513228"/>
              </p:ext>
            </p:extLst>
          </p:nvPr>
        </p:nvGraphicFramePr>
        <p:xfrm>
          <a:off x="347174" y="1262969"/>
          <a:ext cx="2027526" cy="4545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862">
                  <a:extLst>
                    <a:ext uri="{9D8B030D-6E8A-4147-A177-3AD203B41FA5}">
                      <a16:colId xmlns:a16="http://schemas.microsoft.com/office/drawing/2014/main" val="1244250507"/>
                    </a:ext>
                  </a:extLst>
                </a:gridCol>
                <a:gridCol w="1799664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268948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0" i="0" dirty="0">
                          <a:latin typeface="Manrope" pitchFamily="2" charset="0"/>
                        </a:rPr>
                        <a:t>TOP 5 </a:t>
                      </a:r>
                      <a:r>
                        <a:rPr lang="es-ES" sz="1000" b="1" i="0" dirty="0">
                          <a:latin typeface="Manrope" pitchFamily="2" charset="0"/>
                        </a:rPr>
                        <a:t>MÁS VOTADAS 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1200" b="1" i="0">
                        <a:latin typeface="Montserrat SemiBold" pitchFamily="2" charset="7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85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6651"/>
                  </a:ext>
                </a:extLst>
              </a:tr>
              <a:tr h="85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8285"/>
                  </a:ext>
                </a:extLst>
              </a:tr>
              <a:tr h="85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alpha val="2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0706"/>
                  </a:ext>
                </a:extLst>
              </a:tr>
              <a:tr h="85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2629"/>
                  </a:ext>
                </a:extLst>
              </a:tr>
              <a:tr h="855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 panose="02000000000000000000" pitchFamily="2" charset="0"/>
                          <a:cs typeface="+mn-cs"/>
                        </a:rPr>
                        <a:t>5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192555"/>
                  </a:ext>
                </a:extLst>
              </a:tr>
            </a:tbl>
          </a:graphicData>
        </a:graphic>
      </p:graphicFrame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55AEFF8-D6AD-92A0-AF89-687FCFB50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33711"/>
              </p:ext>
            </p:extLst>
          </p:nvPr>
        </p:nvGraphicFramePr>
        <p:xfrm>
          <a:off x="2440150" y="1262971"/>
          <a:ext cx="2027517" cy="4555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10">
                  <a:extLst>
                    <a:ext uri="{9D8B030D-6E8A-4147-A177-3AD203B41FA5}">
                      <a16:colId xmlns:a16="http://schemas.microsoft.com/office/drawing/2014/main" val="3376592297"/>
                    </a:ext>
                  </a:extLst>
                </a:gridCol>
                <a:gridCol w="1767307">
                  <a:extLst>
                    <a:ext uri="{9D8B030D-6E8A-4147-A177-3AD203B41FA5}">
                      <a16:colId xmlns:a16="http://schemas.microsoft.com/office/drawing/2014/main" val="4279016957"/>
                    </a:ext>
                  </a:extLst>
                </a:gridCol>
              </a:tblGrid>
              <a:tr h="257071">
                <a:tc gridSpan="2">
                  <a:txBody>
                    <a:bodyPr/>
                    <a:lstStyle/>
                    <a:p>
                      <a:pPr algn="ctr"/>
                      <a:r>
                        <a:rPr lang="es-ES" sz="1000" b="0" i="0" dirty="0">
                          <a:latin typeface="Manrope" pitchFamily="2" charset="0"/>
                        </a:rPr>
                        <a:t>TOP 5 </a:t>
                      </a:r>
                      <a:r>
                        <a:rPr lang="es-ES" sz="1000" b="1" i="0" dirty="0">
                          <a:latin typeface="Manrope" pitchFamily="2" charset="0"/>
                        </a:rPr>
                        <a:t>MENOS VOTADAS </a:t>
                      </a: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s-ES" sz="1200" b="1" i="0">
                        <a:latin typeface="Montserrat SemiBold" pitchFamily="2" charset="77"/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E0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237058"/>
                  </a:ext>
                </a:extLst>
              </a:tr>
              <a:tr h="85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1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566651"/>
                  </a:ext>
                </a:extLst>
              </a:tr>
              <a:tr h="85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2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228285"/>
                  </a:ext>
                </a:extLst>
              </a:tr>
              <a:tr h="85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3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350706"/>
                  </a:ext>
                </a:extLst>
              </a:tr>
              <a:tr h="85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4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82629"/>
                  </a:ext>
                </a:extLst>
              </a:tr>
              <a:tr h="8597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00" b="0" i="0" kern="120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5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000" b="0" i="0" kern="1200" dirty="0">
                          <a:solidFill>
                            <a:srgbClr val="045D67"/>
                          </a:solidFill>
                          <a:latin typeface="Manrope" pitchFamily="2" charset="0"/>
                          <a:ea typeface="Roboto Light"/>
                          <a:cs typeface="+mn-cs"/>
                        </a:rPr>
                        <a:t>.</a:t>
                      </a:r>
                    </a:p>
                  </a:txBody>
                  <a:tcPr marL="76200" marR="76200" marT="60960" marB="60960"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4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0218424"/>
                  </a:ext>
                </a:extLst>
              </a:tr>
            </a:tbl>
          </a:graphicData>
        </a:graphic>
      </p:graphicFrame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4A60258-0D08-FCDC-9BB6-B7C12A31DFCD}"/>
              </a:ext>
            </a:extLst>
          </p:cNvPr>
          <p:cNvCxnSpPr>
            <a:cxnSpLocks/>
          </p:cNvCxnSpPr>
          <p:nvPr/>
        </p:nvCxnSpPr>
        <p:spPr>
          <a:xfrm>
            <a:off x="8226492" y="1129406"/>
            <a:ext cx="0" cy="502961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0283A594-233B-72A0-B075-D5B58329F7CF}"/>
              </a:ext>
            </a:extLst>
          </p:cNvPr>
          <p:cNvSpPr txBox="1"/>
          <p:nvPr/>
        </p:nvSpPr>
        <p:spPr>
          <a:xfrm>
            <a:off x="5039080" y="1269332"/>
            <a:ext cx="2954852" cy="9643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spcBef>
                <a:spcPts val="1000"/>
              </a:spcBef>
              <a:buClr>
                <a:srgbClr val="00495E"/>
              </a:buClr>
            </a:pPr>
            <a:r>
              <a:rPr lang="es-ES" sz="1200" b="1" dirty="0">
                <a:solidFill>
                  <a:srgbClr val="FF9E01"/>
                </a:solidFill>
                <a:latin typeface="Manrope"/>
                <a:ea typeface="Roboto Light"/>
              </a:rPr>
              <a:t>REFLEXIONES:</a:t>
            </a:r>
            <a:endParaRPr lang="es-ES" sz="1600" dirty="0">
              <a:solidFill>
                <a:srgbClr val="FF9E01"/>
              </a:solidFill>
              <a:latin typeface="Manrope" pitchFamily="2" charset="0"/>
              <a:ea typeface="Roboto" panose="02000000000000000000" pitchFamily="2" charset="0"/>
            </a:endParaRPr>
          </a:p>
          <a:p>
            <a:pPr marL="285750" indent="-285750">
              <a:spcBef>
                <a:spcPts val="1000"/>
              </a:spcBef>
              <a:buClr>
                <a:srgbClr val="00495E"/>
              </a:buClr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srgbClr val="FF9E01"/>
                </a:solidFill>
                <a:latin typeface="Manrope"/>
                <a:ea typeface="Roboto"/>
              </a:rPr>
              <a:t>.</a:t>
            </a:r>
          </a:p>
          <a:p>
            <a:pPr>
              <a:spcBef>
                <a:spcPts val="1000"/>
              </a:spcBef>
              <a:buClr>
                <a:srgbClr val="00495E"/>
              </a:buClr>
            </a:pPr>
            <a:endParaRPr lang="es-ES" sz="1400" dirty="0">
              <a:solidFill>
                <a:srgbClr val="FF9E01"/>
              </a:solidFill>
              <a:latin typeface="Manrope" pitchFamily="2" charset="0"/>
              <a:ea typeface="Roboto"/>
              <a:cs typeface="Roboto"/>
            </a:endParaRPr>
          </a:p>
        </p:txBody>
      </p:sp>
      <p:sp>
        <p:nvSpPr>
          <p:cNvPr id="5" name="Marcador de texto 19">
            <a:extLst>
              <a:ext uri="{FF2B5EF4-FFF2-40B4-BE49-F238E27FC236}">
                <a16:creationId xmlns:a16="http://schemas.microsoft.com/office/drawing/2014/main" id="{9A007191-C107-9633-4090-38740269FD6D}"/>
              </a:ext>
            </a:extLst>
          </p:cNvPr>
          <p:cNvSpPr txBox="1">
            <a:spLocks/>
          </p:cNvSpPr>
          <p:nvPr/>
        </p:nvSpPr>
        <p:spPr>
          <a:xfrm>
            <a:off x="8540688" y="1270926"/>
            <a:ext cx="3139648" cy="48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Clr>
                <a:srgbClr val="FF9E01"/>
              </a:buClr>
              <a:buNone/>
            </a:pPr>
            <a:r>
              <a:rPr lang="es-ES" sz="1200" b="1" dirty="0">
                <a:solidFill>
                  <a:srgbClr val="92D050"/>
                </a:solidFill>
                <a:latin typeface="Manrope" pitchFamily="2" charset="0"/>
                <a:ea typeface="Roboto" panose="02000000000000000000" pitchFamily="2" charset="0"/>
              </a:rPr>
              <a:t>ENTRENAMIENTO:  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r>
              <a:rPr lang="es-ES" sz="1300" dirty="0">
                <a:solidFill>
                  <a:srgbClr val="00495E"/>
                </a:solidFill>
                <a:latin typeface="Manrope" pitchFamily="2" charset="0"/>
                <a:ea typeface="Roboto" panose="02000000000000000000" pitchFamily="2" charset="0"/>
              </a:rPr>
              <a:t>.</a:t>
            </a:r>
          </a:p>
          <a:p>
            <a:pPr>
              <a:lnSpc>
                <a:spcPct val="100000"/>
              </a:lnSpc>
              <a:buClr>
                <a:srgbClr val="92D050"/>
              </a:buClr>
            </a:pPr>
            <a:endParaRPr lang="es-ES" sz="1400" dirty="0">
              <a:solidFill>
                <a:srgbClr val="00495E"/>
              </a:solidFill>
              <a:latin typeface="Manrope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673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28121E2-A729-CB47-B5F0-9FE36F78CF3B}"/>
              </a:ext>
            </a:extLst>
          </p:cNvPr>
          <p:cNvSpPr/>
          <p:nvPr/>
        </p:nvSpPr>
        <p:spPr>
          <a:xfrm>
            <a:off x="470512" y="1576003"/>
            <a:ext cx="6704988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>
                <a:ln w="12700">
                  <a:noFill/>
                </a:ln>
                <a:solidFill>
                  <a:srgbClr val="FF9E01"/>
                </a:solidFill>
                <a:latin typeface="Manrope" pitchFamily="2" charset="0"/>
                <a:ea typeface="Roboto Thin" panose="02000000000000000000" pitchFamily="2" charset="0"/>
                <a:cs typeface="Quantify" panose="02000506000000020004" pitchFamily="2" charset="0"/>
              </a:rPr>
              <a:t>Episodio 2</a:t>
            </a:r>
          </a:p>
          <a:p>
            <a:r>
              <a:rPr lang="es-ES" sz="5400" b="1" dirty="0">
                <a:ln w="12700">
                  <a:noFill/>
                </a:ln>
                <a:solidFill>
                  <a:srgbClr val="FF9E01"/>
                </a:solidFill>
                <a:latin typeface="Manrope ExtraBold" pitchFamily="2" charset="0"/>
                <a:cs typeface="Quantify" panose="02000506000000020004" pitchFamily="2" charset="0"/>
              </a:rPr>
              <a:t>LIDERAZGO ADAPTATIVO </a:t>
            </a:r>
            <a:endParaRPr lang="es-ES" sz="5400" dirty="0">
              <a:ln w="12700">
                <a:noFill/>
              </a:ln>
              <a:solidFill>
                <a:srgbClr val="FF9E01"/>
              </a:solidFill>
              <a:latin typeface="Manrope" pitchFamily="2" charset="0"/>
              <a:cs typeface="Quantify" panose="02000506000000020004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DD1E02-11DA-EC71-3F44-C2D39E2FB1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615"/>
          <a:stretch/>
        </p:blipFill>
        <p:spPr>
          <a:xfrm>
            <a:off x="6096000" y="657225"/>
            <a:ext cx="6070600" cy="28941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C395458-A56B-7415-3435-9BB33DB6DC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301"/>
          <a:stretch/>
        </p:blipFill>
        <p:spPr>
          <a:xfrm>
            <a:off x="5613400" y="3196255"/>
            <a:ext cx="6578600" cy="289657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6D47715-F940-DB09-5B6A-0BFE58FD410D}"/>
              </a:ext>
            </a:extLst>
          </p:cNvPr>
          <p:cNvSpPr/>
          <p:nvPr/>
        </p:nvSpPr>
        <p:spPr>
          <a:xfrm rot="5400000">
            <a:off x="4483100" y="1130300"/>
            <a:ext cx="6858000" cy="4597400"/>
          </a:xfrm>
          <a:prstGeom prst="rect">
            <a:avLst/>
          </a:prstGeom>
          <a:gradFill flip="none" rotWithShape="1">
            <a:gsLst>
              <a:gs pos="0">
                <a:srgbClr val="00495E"/>
              </a:gs>
              <a:gs pos="42000">
                <a:srgbClr val="00495E">
                  <a:alpha val="72000"/>
                </a:srgbClr>
              </a:gs>
              <a:gs pos="13000">
                <a:srgbClr val="00495E">
                  <a:alpha val="97000"/>
                </a:srgbClr>
              </a:gs>
              <a:gs pos="69000">
                <a:srgbClr val="00495E">
                  <a:alpha val="45000"/>
                </a:srgbClr>
              </a:gs>
              <a:gs pos="99000">
                <a:srgbClr val="00495E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45897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FA5E399D34977478499DF28CBDBE020" ma:contentTypeVersion="14" ma:contentTypeDescription="Crear nuevo documento." ma:contentTypeScope="" ma:versionID="be2f2db94a6d2d9ea22784351c153a30">
  <xsd:schema xmlns:xsd="http://www.w3.org/2001/XMLSchema" xmlns:xs="http://www.w3.org/2001/XMLSchema" xmlns:p="http://schemas.microsoft.com/office/2006/metadata/properties" xmlns:ns2="5b5421c1-04b4-41e5-a422-5f6e932b0e66" xmlns:ns3="21122529-2a0d-437d-8b80-31a6ea0bc38c" targetNamespace="http://schemas.microsoft.com/office/2006/metadata/properties" ma:root="true" ma:fieldsID="b72479d9d8e998ae0e8a15c343720ec6" ns2:_="" ns3:_="">
    <xsd:import namespace="5b5421c1-04b4-41e5-a422-5f6e932b0e66"/>
    <xsd:import namespace="21122529-2a0d-437d-8b80-31a6ea0bc38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5421c1-04b4-41e5-a422-5f6e932b0e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Etiquetas de imagen" ma:readOnly="false" ma:fieldId="{5cf76f15-5ced-4ddc-b409-7134ff3c332f}" ma:taxonomyMulti="true" ma:sspId="8df7d111-6952-4252-840d-22f955737b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122529-2a0d-437d-8b80-31a6ea0bc38c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9e7dd9cf-b29b-4c2d-a9ae-55a12a9fd77e}" ma:internalName="TaxCatchAll" ma:showField="CatchAllData" ma:web="21122529-2a0d-437d-8b80-31a6ea0bc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5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b5421c1-04b4-41e5-a422-5f6e932b0e66">
      <Terms xmlns="http://schemas.microsoft.com/office/infopath/2007/PartnerControls"/>
    </lcf76f155ced4ddcb4097134ff3c332f>
    <TaxCatchAll xmlns="21122529-2a0d-437d-8b80-31a6ea0bc38c" xsi:nil="true"/>
    <SharedWithUsers xmlns="21122529-2a0d-437d-8b80-31a6ea0bc38c">
      <UserInfo>
        <DisplayName/>
        <AccountId xsi:nil="true"/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7C32D4E-ED2A-482A-9F1A-4454179784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5421c1-04b4-41e5-a422-5f6e932b0e66"/>
    <ds:schemaRef ds:uri="21122529-2a0d-437d-8b80-31a6ea0bc3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2A6320-2AE5-4ED3-86BF-D53AB7C3CF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F4CE47-7187-4C19-97F9-CCD208AC9465}">
  <ds:schemaRefs>
    <ds:schemaRef ds:uri="79e76e6d-1953-4260-bf11-c542aea40a47"/>
    <ds:schemaRef ds:uri="b8b1a5cc-35f7-4dce-80b9-e9aeabf6d1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43bf0d8-3459-4afb-8ae7-1431a5253475"/>
    <ds:schemaRef ds:uri="a58efb71-2eec-4ed9-8f74-b96d29cf016c"/>
    <ds:schemaRef ds:uri="5b5421c1-04b4-41e5-a422-5f6e932b0e66"/>
    <ds:schemaRef ds:uri="21122529-2a0d-437d-8b80-31a6ea0bc38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3854</TotalTime>
  <Words>1302</Words>
  <Application>Microsoft Macintosh PowerPoint</Application>
  <PresentationFormat>Widescreen</PresentationFormat>
  <Paragraphs>297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Manrope</vt:lpstr>
      <vt:lpstr>Manrope ExtraBold</vt:lpstr>
      <vt:lpstr>Tipo de letra del sistema regular</vt:lpstr>
      <vt:lpstr>Arial</vt:lpstr>
      <vt:lpstr>Calibri</vt:lpstr>
      <vt:lpstr>Calibri Light</vt:lpstr>
      <vt:lpstr>Montserrat ExtraBold</vt:lpstr>
      <vt:lpstr>Montserrat Medium</vt:lpstr>
      <vt:lpstr>Roboto</vt:lpstr>
      <vt:lpstr>Roboto Light</vt:lpstr>
      <vt:lpstr>Roboto Medium</vt:lpstr>
      <vt:lpstr>Tema de Office</vt:lpstr>
      <vt:lpstr>PowerPoint Presentation</vt:lpstr>
      <vt:lpstr>PowerPoint Presentation</vt:lpstr>
      <vt:lpstr>PowerPoint Presentation</vt:lpstr>
      <vt:lpstr>MENTALIDADES EN EL TRABAJO</vt:lpstr>
      <vt:lpstr>PERCEPCIONES QUE DISPARAN EL MODO PROTECCIÓN </vt:lpstr>
      <vt:lpstr>PowerPoint Presentation</vt:lpstr>
      <vt:lpstr>COMPORTAMIENTOS DEL MODO PROTECCIÓN </vt:lpstr>
      <vt:lpstr>PowerPoint Presentation</vt:lpstr>
      <vt:lpstr>PowerPoint Presentation</vt:lpstr>
      <vt:lpstr>RETOS ADAPTATIVOS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PRISA INTERIOR Y ATENCIÓN PLENA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Joaquin Pérez de Ayala</dc:creator>
  <cp:lastModifiedBy>Maria Antonia Tomas</cp:lastModifiedBy>
  <cp:revision>155</cp:revision>
  <dcterms:created xsi:type="dcterms:W3CDTF">2021-03-02T11:58:17Z</dcterms:created>
  <dcterms:modified xsi:type="dcterms:W3CDTF">2024-07-16T12:09:47Z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0x010100D5E4704A4242404194EB397D4FD28989</vt:lpwstr>
  </property>
  <property fmtid="{D5CDD505-2E9C-101B-9397-08002B2CF9AE}" pid="3" name="MediaServiceImageTags">
    <vt:lpwstr/>
  </property>
  <property fmtid="{D5CDD505-2E9C-101B-9397-08002B2CF9AE}" pid="4" name="Order">
    <vt:lpwstr>134900.000000000</vt:lpwstr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  <property fmtid="{D5CDD505-2E9C-101B-9397-08002B2CF9AE}" pid="9" name="TriggerFlowInfo">
    <vt:lpwstr/>
  </property>
  <property fmtid="{D5CDD505-2E9C-101B-9397-08002B2CF9AE}" pid="10" name="xd_Signature">
    <vt:lpwstr/>
  </property>
</Properties>
</file>